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3"/>
  </p:notesMasterIdLst>
  <p:sldIdLst>
    <p:sldId id="390" r:id="rId3"/>
    <p:sldId id="746" r:id="rId4"/>
    <p:sldId id="797" r:id="rId5"/>
    <p:sldId id="798" r:id="rId6"/>
    <p:sldId id="389" r:id="rId7"/>
    <p:sldId id="452" r:id="rId8"/>
    <p:sldId id="457" r:id="rId9"/>
    <p:sldId id="423" r:id="rId10"/>
    <p:sldId id="453" r:id="rId11"/>
    <p:sldId id="424" r:id="rId12"/>
    <p:sldId id="425" r:id="rId13"/>
    <p:sldId id="426" r:id="rId14"/>
    <p:sldId id="458" r:id="rId15"/>
    <p:sldId id="799" r:id="rId16"/>
    <p:sldId id="748" r:id="rId17"/>
    <p:sldId id="392" r:id="rId18"/>
    <p:sldId id="810" r:id="rId19"/>
    <p:sldId id="807" r:id="rId20"/>
    <p:sldId id="467" r:id="rId21"/>
    <p:sldId id="758" r:id="rId22"/>
    <p:sldId id="429" r:id="rId23"/>
    <p:sldId id="802" r:id="rId24"/>
    <p:sldId id="804" r:id="rId25"/>
    <p:sldId id="808" r:id="rId26"/>
    <p:sldId id="803" r:id="rId27"/>
    <p:sldId id="805" r:id="rId28"/>
    <p:sldId id="750" r:id="rId29"/>
    <p:sldId id="800" r:id="rId30"/>
    <p:sldId id="821" r:id="rId31"/>
    <p:sldId id="469" r:id="rId32"/>
    <p:sldId id="822" r:id="rId33"/>
    <p:sldId id="820" r:id="rId34"/>
    <p:sldId id="813" r:id="rId35"/>
    <p:sldId id="757" r:id="rId36"/>
    <p:sldId id="806" r:id="rId37"/>
    <p:sldId id="754" r:id="rId38"/>
    <p:sldId id="756" r:id="rId39"/>
    <p:sldId id="456" r:id="rId40"/>
    <p:sldId id="455" r:id="rId41"/>
    <p:sldId id="391" r:id="rId42"/>
    <p:sldId id="466" r:id="rId43"/>
    <p:sldId id="811" r:id="rId44"/>
    <p:sldId id="809" r:id="rId45"/>
    <p:sldId id="396" r:id="rId46"/>
    <p:sldId id="432" r:id="rId47"/>
    <p:sldId id="427" r:id="rId48"/>
    <p:sldId id="428" r:id="rId49"/>
    <p:sldId id="801" r:id="rId50"/>
    <p:sldId id="430" r:id="rId51"/>
    <p:sldId id="4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748"/>
            <p14:sldId id="392"/>
            <p14:sldId id="810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750"/>
            <p14:sldId id="800"/>
            <p14:sldId id="821"/>
            <p14:sldId id="469"/>
            <p14:sldId id="822"/>
            <p14:sldId id="820"/>
            <p14:sldId id="813"/>
            <p14:sldId id="757"/>
            <p14:sldId id="806"/>
            <p14:sldId id="754"/>
            <p14:sldId id="756"/>
            <p14:sldId id="45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3" autoAdjust="0"/>
    <p:restoredTop sz="87297" autoAdjust="0"/>
  </p:normalViewPr>
  <p:slideViewPr>
    <p:cSldViewPr snapToGrid="0">
      <p:cViewPr varScale="1">
        <p:scale>
          <a:sx n="81" d="100"/>
          <a:sy n="81" d="100"/>
        </p:scale>
        <p:origin x="72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6D9B4C6D-A241-46DD-ABF2-A2F9A7A72A70}"/>
    <pc:docChg chg="undo custSel addSld delSld modSld sldOrd modMainMaster delSection modSection">
      <pc:chgData name="Benade, Gerdus" userId="15349777-206e-4d7a-8365-52131a346f04" providerId="ADAL" clId="{6D9B4C6D-A241-46DD-ABF2-A2F9A7A72A70}" dt="2025-06-26T21:34:48.945" v="2368" actId="1076"/>
      <pc:docMkLst>
        <pc:docMk/>
      </pc:docMkLst>
      <pc:sldChg chg="addSp delSp modSp mod">
        <pc:chgData name="Benade, Gerdus" userId="15349777-206e-4d7a-8365-52131a346f04" providerId="ADAL" clId="{6D9B4C6D-A241-46DD-ABF2-A2F9A7A72A70}" dt="2025-06-26T21:29:20.671" v="2245" actId="20577"/>
        <pc:sldMkLst>
          <pc:docMk/>
          <pc:sldMk cId="1385049954" sldId="389"/>
        </pc:sldMkLst>
      </pc:sldChg>
      <pc:sldChg chg="addSp delSp modSp mod">
        <pc:chgData name="Benade, Gerdus" userId="15349777-206e-4d7a-8365-52131a346f04" providerId="ADAL" clId="{6D9B4C6D-A241-46DD-ABF2-A2F9A7A72A70}" dt="2025-06-26T20:44:26.288" v="2019" actId="478"/>
        <pc:sldMkLst>
          <pc:docMk/>
          <pc:sldMk cId="1133783163" sldId="390"/>
        </pc:sldMkLst>
      </pc:sldChg>
      <pc:sldChg chg="del">
        <pc:chgData name="Benade, Gerdus" userId="15349777-206e-4d7a-8365-52131a346f04" providerId="ADAL" clId="{6D9B4C6D-A241-46DD-ABF2-A2F9A7A72A70}" dt="2025-06-26T16:09:29.097" v="430" actId="47"/>
        <pc:sldMkLst>
          <pc:docMk/>
          <pc:sldMk cId="3136489906" sldId="393"/>
        </pc:sldMkLst>
      </pc:sldChg>
      <pc:sldChg chg="modAnim">
        <pc:chgData name="Benade, Gerdus" userId="15349777-206e-4d7a-8365-52131a346f04" providerId="ADAL" clId="{6D9B4C6D-A241-46DD-ABF2-A2F9A7A72A70}" dt="2025-06-26T20:51:38.671" v="2064"/>
        <pc:sldMkLst>
          <pc:docMk/>
          <pc:sldMk cId="2508393690" sldId="396"/>
        </pc:sldMkLst>
      </pc:sldChg>
      <pc:sldChg chg="del">
        <pc:chgData name="Benade, Gerdus" userId="15349777-206e-4d7a-8365-52131a346f04" providerId="ADAL" clId="{6D9B4C6D-A241-46DD-ABF2-A2F9A7A72A70}" dt="2025-06-26T16:11:52.363" v="442" actId="47"/>
        <pc:sldMkLst>
          <pc:docMk/>
          <pc:sldMk cId="498507910" sldId="397"/>
        </pc:sldMkLst>
      </pc:sldChg>
      <pc:sldChg chg="del">
        <pc:chgData name="Benade, Gerdus" userId="15349777-206e-4d7a-8365-52131a346f04" providerId="ADAL" clId="{6D9B4C6D-A241-46DD-ABF2-A2F9A7A72A70}" dt="2025-06-26T21:28:27.812" v="2238" actId="47"/>
        <pc:sldMkLst>
          <pc:docMk/>
          <pc:sldMk cId="783448847" sldId="398"/>
        </pc:sldMkLst>
      </pc:sldChg>
      <pc:sldChg chg="del">
        <pc:chgData name="Benade, Gerdus" userId="15349777-206e-4d7a-8365-52131a346f04" providerId="ADAL" clId="{6D9B4C6D-A241-46DD-ABF2-A2F9A7A72A70}" dt="2025-06-26T21:28:31.813" v="2239" actId="47"/>
        <pc:sldMkLst>
          <pc:docMk/>
          <pc:sldMk cId="268861692" sldId="399"/>
        </pc:sldMkLst>
      </pc:sldChg>
      <pc:sldChg chg="del">
        <pc:chgData name="Benade, Gerdus" userId="15349777-206e-4d7a-8365-52131a346f04" providerId="ADAL" clId="{6D9B4C6D-A241-46DD-ABF2-A2F9A7A72A70}" dt="2025-06-26T21:28:33.791" v="2240" actId="47"/>
        <pc:sldMkLst>
          <pc:docMk/>
          <pc:sldMk cId="1698493298" sldId="400"/>
        </pc:sldMkLst>
      </pc:sldChg>
      <pc:sldChg chg="del">
        <pc:chgData name="Benade, Gerdus" userId="15349777-206e-4d7a-8365-52131a346f04" providerId="ADAL" clId="{6D9B4C6D-A241-46DD-ABF2-A2F9A7A72A70}" dt="2025-06-26T16:21:02.912" v="453" actId="47"/>
        <pc:sldMkLst>
          <pc:docMk/>
          <pc:sldMk cId="856712412" sldId="401"/>
        </pc:sldMkLst>
      </pc:sldChg>
      <pc:sldChg chg="del">
        <pc:chgData name="Benade, Gerdus" userId="15349777-206e-4d7a-8365-52131a346f04" providerId="ADAL" clId="{6D9B4C6D-A241-46DD-ABF2-A2F9A7A72A70}" dt="2025-06-26T16:21:53.645" v="455" actId="47"/>
        <pc:sldMkLst>
          <pc:docMk/>
          <pc:sldMk cId="563309717" sldId="402"/>
        </pc:sldMkLst>
      </pc:sldChg>
      <pc:sldChg chg="addSp delSp modSp mod">
        <pc:chgData name="Benade, Gerdus" userId="15349777-206e-4d7a-8365-52131a346f04" providerId="ADAL" clId="{6D9B4C6D-A241-46DD-ABF2-A2F9A7A72A70}" dt="2025-06-26T20:46:33.478" v="2029" actId="1076"/>
        <pc:sldMkLst>
          <pc:docMk/>
          <pc:sldMk cId="2014352477" sldId="423"/>
        </pc:sldMkLst>
      </pc:sldChg>
      <pc:sldChg chg="addSp delSp modSp mod">
        <pc:chgData name="Benade, Gerdus" userId="15349777-206e-4d7a-8365-52131a346f04" providerId="ADAL" clId="{6D9B4C6D-A241-46DD-ABF2-A2F9A7A72A70}" dt="2025-06-26T16:08:04.016" v="422"/>
        <pc:sldMkLst>
          <pc:docMk/>
          <pc:sldMk cId="1598496762" sldId="424"/>
        </pc:sldMkLst>
      </pc:sldChg>
      <pc:sldChg chg="addSp delSp modSp mod modAnim">
        <pc:chgData name="Benade, Gerdus" userId="15349777-206e-4d7a-8365-52131a346f04" providerId="ADAL" clId="{6D9B4C6D-A241-46DD-ABF2-A2F9A7A72A70}" dt="2025-06-26T21:31:32.155" v="2246"/>
        <pc:sldMkLst>
          <pc:docMk/>
          <pc:sldMk cId="956194872" sldId="425"/>
        </pc:sldMkLst>
      </pc:sldChg>
      <pc:sldChg chg="addSp delSp modSp mod">
        <pc:chgData name="Benade, Gerdus" userId="15349777-206e-4d7a-8365-52131a346f04" providerId="ADAL" clId="{6D9B4C6D-A241-46DD-ABF2-A2F9A7A72A70}" dt="2025-06-26T16:08:21.493" v="427"/>
        <pc:sldMkLst>
          <pc:docMk/>
          <pc:sldMk cId="114619220" sldId="426"/>
        </pc:sldMkLst>
      </pc:sldChg>
      <pc:sldChg chg="modSp mod ord modAnim">
        <pc:chgData name="Benade, Gerdus" userId="15349777-206e-4d7a-8365-52131a346f04" providerId="ADAL" clId="{6D9B4C6D-A241-46DD-ABF2-A2F9A7A72A70}" dt="2025-06-26T20:54:27.788" v="2072"/>
        <pc:sldMkLst>
          <pc:docMk/>
          <pc:sldMk cId="1498697162" sldId="429"/>
        </pc:sldMkLst>
      </pc:sldChg>
      <pc:sldChg chg="mod modShow">
        <pc:chgData name="Benade, Gerdus" userId="15349777-206e-4d7a-8365-52131a346f04" providerId="ADAL" clId="{6D9B4C6D-A241-46DD-ABF2-A2F9A7A72A70}" dt="2025-06-26T17:32:19.425" v="1653" actId="729"/>
        <pc:sldMkLst>
          <pc:docMk/>
          <pc:sldMk cId="3506786709" sldId="430"/>
        </pc:sldMkLst>
      </pc:sldChg>
      <pc:sldChg chg="del">
        <pc:chgData name="Benade, Gerdus" userId="15349777-206e-4d7a-8365-52131a346f04" providerId="ADAL" clId="{6D9B4C6D-A241-46DD-ABF2-A2F9A7A72A70}" dt="2025-06-26T16:09:43.607" v="432" actId="47"/>
        <pc:sldMkLst>
          <pc:docMk/>
          <pc:sldMk cId="3814794377" sldId="431"/>
        </pc:sldMkLst>
      </pc:sldChg>
      <pc:sldChg chg="addSp delSp modSp mod">
        <pc:chgData name="Benade, Gerdus" userId="15349777-206e-4d7a-8365-52131a346f04" providerId="ADAL" clId="{6D9B4C6D-A241-46DD-ABF2-A2F9A7A72A70}" dt="2025-06-26T16:07:28.386" v="415" actId="478"/>
        <pc:sldMkLst>
          <pc:docMk/>
          <pc:sldMk cId="3043295047" sldId="452"/>
        </pc:sldMkLst>
      </pc:sldChg>
      <pc:sldChg chg="addSp delSp modSp mod">
        <pc:chgData name="Benade, Gerdus" userId="15349777-206e-4d7a-8365-52131a346f04" providerId="ADAL" clId="{6D9B4C6D-A241-46DD-ABF2-A2F9A7A72A70}" dt="2025-06-26T16:08:32.156" v="429"/>
        <pc:sldMkLst>
          <pc:docMk/>
          <pc:sldMk cId="2119340271" sldId="453"/>
        </pc:sldMkLst>
      </pc:sldChg>
      <pc:sldChg chg="del">
        <pc:chgData name="Benade, Gerdus" userId="15349777-206e-4d7a-8365-52131a346f04" providerId="ADAL" clId="{6D9B4C6D-A241-46DD-ABF2-A2F9A7A72A70}" dt="2025-06-26T10:32:47.444" v="222" actId="47"/>
        <pc:sldMkLst>
          <pc:docMk/>
          <pc:sldMk cId="2867344331" sldId="454"/>
        </pc:sldMkLst>
      </pc:sldChg>
      <pc:sldChg chg="addSp delSp modSp mod">
        <pc:chgData name="Benade, Gerdus" userId="15349777-206e-4d7a-8365-52131a346f04" providerId="ADAL" clId="{6D9B4C6D-A241-46DD-ABF2-A2F9A7A72A70}" dt="2025-06-26T16:07:45.765" v="420"/>
        <pc:sldMkLst>
          <pc:docMk/>
          <pc:sldMk cId="821136934" sldId="457"/>
        </pc:sldMkLst>
      </pc:sldChg>
      <pc:sldChg chg="modSp mod">
        <pc:chgData name="Benade, Gerdus" userId="15349777-206e-4d7a-8365-52131a346f04" providerId="ADAL" clId="{6D9B4C6D-A241-46DD-ABF2-A2F9A7A72A70}" dt="2025-06-26T21:16:41.019" v="2145" actId="20577"/>
        <pc:sldMkLst>
          <pc:docMk/>
          <pc:sldMk cId="3192439966" sldId="458"/>
        </pc:sldMkLst>
      </pc:sldChg>
      <pc:sldChg chg="del">
        <pc:chgData name="Benade, Gerdus" userId="15349777-206e-4d7a-8365-52131a346f04" providerId="ADAL" clId="{6D9B4C6D-A241-46DD-ABF2-A2F9A7A72A70}" dt="2025-06-26T16:09:57.521" v="433" actId="47"/>
        <pc:sldMkLst>
          <pc:docMk/>
          <pc:sldMk cId="1666216278" sldId="459"/>
        </pc:sldMkLst>
      </pc:sldChg>
      <pc:sldChg chg="del">
        <pc:chgData name="Benade, Gerdus" userId="15349777-206e-4d7a-8365-52131a346f04" providerId="ADAL" clId="{6D9B4C6D-A241-46DD-ABF2-A2F9A7A72A70}" dt="2025-06-26T16:11:50.026" v="441" actId="47"/>
        <pc:sldMkLst>
          <pc:docMk/>
          <pc:sldMk cId="3449909176" sldId="460"/>
        </pc:sldMkLst>
      </pc:sldChg>
      <pc:sldChg chg="addSp delSp modSp mod delAnim modAnim modShow">
        <pc:chgData name="Benade, Gerdus" userId="15349777-206e-4d7a-8365-52131a346f04" providerId="ADAL" clId="{6D9B4C6D-A241-46DD-ABF2-A2F9A7A72A70}" dt="2025-06-26T17:49:24.658" v="1998" actId="729"/>
        <pc:sldMkLst>
          <pc:docMk/>
          <pc:sldMk cId="4239996883" sldId="462"/>
        </pc:sldMkLst>
      </pc:sldChg>
      <pc:sldChg chg="modSp del mod">
        <pc:chgData name="Benade, Gerdus" userId="15349777-206e-4d7a-8365-52131a346f04" providerId="ADAL" clId="{6D9B4C6D-A241-46DD-ABF2-A2F9A7A72A70}" dt="2025-06-26T17:51:01.939" v="2002" actId="47"/>
        <pc:sldMkLst>
          <pc:docMk/>
          <pc:sldMk cId="3555413604" sldId="464"/>
        </pc:sldMkLst>
      </pc:sldChg>
      <pc:sldChg chg="modSp mod modAnim">
        <pc:chgData name="Benade, Gerdus" userId="15349777-206e-4d7a-8365-52131a346f04" providerId="ADAL" clId="{6D9B4C6D-A241-46DD-ABF2-A2F9A7A72A70}" dt="2025-06-26T21:20:32.311" v="2146"/>
        <pc:sldMkLst>
          <pc:docMk/>
          <pc:sldMk cId="29501740" sldId="467"/>
        </pc:sldMkLst>
      </pc:sldChg>
      <pc:sldChg chg="del">
        <pc:chgData name="Benade, Gerdus" userId="15349777-206e-4d7a-8365-52131a346f04" providerId="ADAL" clId="{6D9B4C6D-A241-46DD-ABF2-A2F9A7A72A70}" dt="2025-06-26T17:30:42.356" v="1618" actId="47"/>
        <pc:sldMkLst>
          <pc:docMk/>
          <pc:sldMk cId="731213102" sldId="468"/>
        </pc:sldMkLst>
      </pc:sldChg>
      <pc:sldChg chg="add del">
        <pc:chgData name="Benade, Gerdus" userId="15349777-206e-4d7a-8365-52131a346f04" providerId="ADAL" clId="{6D9B4C6D-A241-46DD-ABF2-A2F9A7A72A70}" dt="2025-06-26T16:21:57.657" v="457"/>
        <pc:sldMkLst>
          <pc:docMk/>
          <pc:sldMk cId="1212189766" sldId="469"/>
        </pc:sldMkLst>
      </pc:sldChg>
      <pc:sldChg chg="del">
        <pc:chgData name="Benade, Gerdus" userId="15349777-206e-4d7a-8365-52131a346f04" providerId="ADAL" clId="{6D9B4C6D-A241-46DD-ABF2-A2F9A7A72A70}" dt="2025-06-26T16:21:55.516" v="456" actId="47"/>
        <pc:sldMkLst>
          <pc:docMk/>
          <pc:sldMk cId="2268594420" sldId="470"/>
        </pc:sldMkLst>
      </pc:sldChg>
      <pc:sldChg chg="modSp add mod">
        <pc:chgData name="Benade, Gerdus" userId="15349777-206e-4d7a-8365-52131a346f04" providerId="ADAL" clId="{6D9B4C6D-A241-46DD-ABF2-A2F9A7A72A70}" dt="2025-06-26T16:06:13.715" v="408" actId="20577"/>
        <pc:sldMkLst>
          <pc:docMk/>
          <pc:sldMk cId="872711550" sldId="746"/>
        </pc:sldMkLst>
      </pc:sldChg>
      <pc:sldChg chg="modSp add mod">
        <pc:chgData name="Benade, Gerdus" userId="15349777-206e-4d7a-8365-52131a346f04" providerId="ADAL" clId="{6D9B4C6D-A241-46DD-ABF2-A2F9A7A72A70}" dt="2025-06-26T16:10:22.038" v="440" actId="20577"/>
        <pc:sldMkLst>
          <pc:docMk/>
          <pc:sldMk cId="2745479231" sldId="748"/>
        </pc:sldMkLst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1100811874" sldId="750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00447683" sldId="751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67521155" sldId="752"/>
        </pc:sldMkLst>
      </pc:sldChg>
      <pc:sldChg chg="modSp add mod">
        <pc:chgData name="Benade, Gerdus" userId="15349777-206e-4d7a-8365-52131a346f04" providerId="ADAL" clId="{6D9B4C6D-A241-46DD-ABF2-A2F9A7A72A70}" dt="2025-06-26T21:28:11.949" v="2237" actId="1038"/>
        <pc:sldMkLst>
          <pc:docMk/>
          <pc:sldMk cId="1580805422" sldId="753"/>
        </pc:sldMkLst>
      </pc:sldChg>
      <pc:sldChg chg="add ord">
        <pc:chgData name="Benade, Gerdus" userId="15349777-206e-4d7a-8365-52131a346f04" providerId="ADAL" clId="{6D9B4C6D-A241-46DD-ABF2-A2F9A7A72A70}" dt="2025-06-26T21:04:30.470" v="2115"/>
        <pc:sldMkLst>
          <pc:docMk/>
          <pc:sldMk cId="444697017" sldId="754"/>
        </pc:sldMkLst>
      </pc:sldChg>
      <pc:sldChg chg="add ord">
        <pc:chgData name="Benade, Gerdus" userId="15349777-206e-4d7a-8365-52131a346f04" providerId="ADAL" clId="{6D9B4C6D-A241-46DD-ABF2-A2F9A7A72A70}" dt="2025-06-26T21:04:26.264" v="2113"/>
        <pc:sldMkLst>
          <pc:docMk/>
          <pc:sldMk cId="2946143890" sldId="756"/>
        </pc:sldMkLst>
      </pc:sldChg>
      <pc:sldChg chg="addSp modSp add mod">
        <pc:chgData name="Benade, Gerdus" userId="15349777-206e-4d7a-8365-52131a346f04" providerId="ADAL" clId="{6D9B4C6D-A241-46DD-ABF2-A2F9A7A72A70}" dt="2025-06-26T21:08:01.480" v="2140" actId="20577"/>
        <pc:sldMkLst>
          <pc:docMk/>
          <pc:sldMk cId="3730684017" sldId="757"/>
        </pc:sldMkLst>
      </pc:sldChg>
      <pc:sldChg chg="delSp modSp add mod delAnim modAnim modNotesTx">
        <pc:chgData name="Benade, Gerdus" userId="15349777-206e-4d7a-8365-52131a346f04" providerId="ADAL" clId="{6D9B4C6D-A241-46DD-ABF2-A2F9A7A72A70}" dt="2025-06-26T21:34:48.945" v="2368" actId="1076"/>
        <pc:sldMkLst>
          <pc:docMk/>
          <pc:sldMk cId="1180487288" sldId="758"/>
        </pc:sldMkLst>
      </pc:sldChg>
      <pc:sldChg chg="delSp modSp add mod">
        <pc:chgData name="Benade, Gerdus" userId="15349777-206e-4d7a-8365-52131a346f04" providerId="ADAL" clId="{6D9B4C6D-A241-46DD-ABF2-A2F9A7A72A70}" dt="2025-06-26T16:06:25.787" v="411" actId="478"/>
        <pc:sldMkLst>
          <pc:docMk/>
          <pc:sldMk cId="2337935060" sldId="797"/>
        </pc:sldMkLst>
      </pc:sldChg>
      <pc:sldChg chg="add">
        <pc:chgData name="Benade, Gerdus" userId="15349777-206e-4d7a-8365-52131a346f04" providerId="ADAL" clId="{6D9B4C6D-A241-46DD-ABF2-A2F9A7A72A70}" dt="2025-06-26T10:32:08.118" v="221"/>
        <pc:sldMkLst>
          <pc:docMk/>
          <pc:sldMk cId="306549218" sldId="798"/>
        </pc:sldMkLst>
      </pc:sldChg>
      <pc:sldChg chg="modSp add mod">
        <pc:chgData name="Benade, Gerdus" userId="15349777-206e-4d7a-8365-52131a346f04" providerId="ADAL" clId="{6D9B4C6D-A241-46DD-ABF2-A2F9A7A72A70}" dt="2025-06-26T20:48:22.979" v="2063" actId="20577"/>
        <pc:sldMkLst>
          <pc:docMk/>
          <pc:sldMk cId="560176305" sldId="799"/>
        </pc:sldMkLst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983335066" sldId="800"/>
        </pc:sldMkLst>
      </pc:sldChg>
      <pc:sldChg chg="addSp modSp new del mod">
        <pc:chgData name="Benade, Gerdus" userId="15349777-206e-4d7a-8365-52131a346f04" providerId="ADAL" clId="{6D9B4C6D-A241-46DD-ABF2-A2F9A7A72A70}" dt="2025-06-26T16:38:48.600" v="866" actId="47"/>
        <pc:sldMkLst>
          <pc:docMk/>
          <pc:sldMk cId="1475929736" sldId="801"/>
        </pc:sldMkLst>
      </pc:sldChg>
      <pc:sldChg chg="add mod modShow">
        <pc:chgData name="Benade, Gerdus" userId="15349777-206e-4d7a-8365-52131a346f04" providerId="ADAL" clId="{6D9B4C6D-A241-46DD-ABF2-A2F9A7A72A70}" dt="2025-06-26T17:34:24.918" v="1721" actId="729"/>
        <pc:sldMkLst>
          <pc:docMk/>
          <pc:sldMk cId="1521063362" sldId="801"/>
        </pc:sldMkLst>
      </pc:sldChg>
      <pc:sldChg chg="addSp delSp modSp add mod delAnim modAnim modNotesTx">
        <pc:chgData name="Benade, Gerdus" userId="15349777-206e-4d7a-8365-52131a346f04" providerId="ADAL" clId="{6D9B4C6D-A241-46DD-ABF2-A2F9A7A72A70}" dt="2025-06-26T20:55:26.463" v="2101" actId="20577"/>
        <pc:sldMkLst>
          <pc:docMk/>
          <pc:sldMk cId="1252350729" sldId="802"/>
        </pc:sldMkLst>
      </pc:sldChg>
      <pc:sldChg chg="addSp modSp add mod modAnim">
        <pc:chgData name="Benade, Gerdus" userId="15349777-206e-4d7a-8365-52131a346f04" providerId="ADAL" clId="{6D9B4C6D-A241-46DD-ABF2-A2F9A7A72A70}" dt="2025-06-26T21:02:49.086" v="2111"/>
        <pc:sldMkLst>
          <pc:docMk/>
          <pc:sldMk cId="1412990807" sldId="803"/>
        </pc:sldMkLst>
      </pc:sldChg>
      <pc:sldChg chg="addSp modSp add mod modAnim">
        <pc:chgData name="Benade, Gerdus" userId="15349777-206e-4d7a-8365-52131a346f04" providerId="ADAL" clId="{6D9B4C6D-A241-46DD-ABF2-A2F9A7A72A70}" dt="2025-06-26T17:53:41.386" v="2012" actId="207"/>
        <pc:sldMkLst>
          <pc:docMk/>
          <pc:sldMk cId="3778006168" sldId="804"/>
        </pc:sldMkLst>
      </pc:sldChg>
      <pc:sldChg chg="addSp delSp modSp add mod delAnim modAnim">
        <pc:chgData name="Benade, Gerdus" userId="15349777-206e-4d7a-8365-52131a346f04" providerId="ADAL" clId="{6D9B4C6D-A241-46DD-ABF2-A2F9A7A72A70}" dt="2025-06-26T17:57:30.091" v="2017"/>
        <pc:sldMkLst>
          <pc:docMk/>
          <pc:sldMk cId="4133294450" sldId="805"/>
        </pc:sldMkLst>
      </pc:sldChg>
      <pc:sldChg chg="add">
        <pc:chgData name="Benade, Gerdus" userId="15349777-206e-4d7a-8365-52131a346f04" providerId="ADAL" clId="{6D9B4C6D-A241-46DD-ABF2-A2F9A7A72A70}" dt="2025-06-26T21:07:26.338" v="2116"/>
        <pc:sldMkLst>
          <pc:docMk/>
          <pc:sldMk cId="4238342691" sldId="806"/>
        </pc:sldMkLst>
      </pc:sldChg>
      <pc:sldMasterChg chg="modSldLayout">
        <pc:chgData name="Benade, Gerdus" userId="15349777-206e-4d7a-8365-52131a346f04" providerId="ADAL" clId="{6D9B4C6D-A241-46DD-ABF2-A2F9A7A72A70}" dt="2025-06-26T16:05:38.558" v="407" actId="1035"/>
        <pc:sldMasterMkLst>
          <pc:docMk/>
          <pc:sldMasterMk cId="2982772203" sldId="2147483660"/>
        </pc:sldMasterMkLst>
        <pc:sldLayoutChg chg="addSp modSp mod">
          <pc:chgData name="Benade, Gerdus" userId="15349777-206e-4d7a-8365-52131a346f04" providerId="ADAL" clId="{6D9B4C6D-A241-46DD-ABF2-A2F9A7A72A70}" dt="2025-06-26T16:04:52.587" v="341" actId="1035"/>
          <pc:sldLayoutMkLst>
            <pc:docMk/>
            <pc:sldMasterMk cId="2982772203" sldId="2147483660"/>
            <pc:sldLayoutMk cId="424584459" sldId="2147483664"/>
          </pc:sldLayoutMkLst>
        </pc:sldLayoutChg>
        <pc:sldLayoutChg chg="addSp modSp mod">
          <pc:chgData name="Benade, Gerdus" userId="15349777-206e-4d7a-8365-52131a346f04" providerId="ADAL" clId="{6D9B4C6D-A241-46DD-ABF2-A2F9A7A72A70}" dt="2025-06-26T16:05:38.558" v="407" actId="1035"/>
          <pc:sldLayoutMkLst>
            <pc:docMk/>
            <pc:sldMasterMk cId="2982772203" sldId="2147483660"/>
            <pc:sldLayoutMk cId="657964421" sldId="2147483665"/>
          </pc:sldLayoutMkLst>
        </pc:sldLayoutChg>
      </pc:sldMasterChg>
      <pc:sldMasterChg chg="modSldLayout sldLayoutOrd">
        <pc:chgData name="Benade, Gerdus" userId="15349777-206e-4d7a-8365-52131a346f04" providerId="ADAL" clId="{6D9B4C6D-A241-46DD-ABF2-A2F9A7A72A70}" dt="2025-06-26T16:03:30.886" v="283" actId="1035"/>
        <pc:sldMasterMkLst>
          <pc:docMk/>
          <pc:sldMasterMk cId="957025293" sldId="2147483672"/>
        </pc:sldMasterMkLst>
        <pc:sldLayoutChg chg="ord">
          <pc:chgData name="Benade, Gerdus" userId="15349777-206e-4d7a-8365-52131a346f04" providerId="ADAL" clId="{6D9B4C6D-A241-46DD-ABF2-A2F9A7A72A70}" dt="2025-06-26T16:02:20.531" v="224" actId="20578"/>
          <pc:sldLayoutMkLst>
            <pc:docMk/>
            <pc:sldMasterMk cId="957025293" sldId="2147483672"/>
            <pc:sldLayoutMk cId="1742878705" sldId="2147483675"/>
          </pc:sldLayoutMkLst>
        </pc:sldLayoutChg>
        <pc:sldLayoutChg chg="modSp mod">
          <pc:chgData name="Benade, Gerdus" userId="15349777-206e-4d7a-8365-52131a346f04" providerId="ADAL" clId="{6D9B4C6D-A241-46DD-ABF2-A2F9A7A72A70}" dt="2025-06-26T16:02:32.795" v="242" actId="1035"/>
          <pc:sldLayoutMkLst>
            <pc:docMk/>
            <pc:sldMasterMk cId="957025293" sldId="2147483672"/>
            <pc:sldLayoutMk cId="3591414764" sldId="2147483676"/>
          </pc:sldLayoutMkLst>
        </pc:sldLayoutChg>
        <pc:sldLayoutChg chg="addSp modSp">
          <pc:chgData name="Benade, Gerdus" userId="15349777-206e-4d7a-8365-52131a346f04" providerId="ADAL" clId="{6D9B4C6D-A241-46DD-ABF2-A2F9A7A72A70}" dt="2025-06-26T16:02:51.205" v="243"/>
          <pc:sldLayoutMkLst>
            <pc:docMk/>
            <pc:sldMasterMk cId="957025293" sldId="2147483672"/>
            <pc:sldLayoutMk cId="2191645356" sldId="2147483677"/>
          </pc:sldLayoutMkLst>
        </pc:sldLayoutChg>
        <pc:sldLayoutChg chg="addSp modSp mod">
          <pc:chgData name="Benade, Gerdus" userId="15349777-206e-4d7a-8365-52131a346f04" providerId="ADAL" clId="{6D9B4C6D-A241-46DD-ABF2-A2F9A7A72A70}" dt="2025-06-26T16:03:30.886" v="283" actId="1035"/>
          <pc:sldLayoutMkLst>
            <pc:docMk/>
            <pc:sldMasterMk cId="957025293" sldId="2147483672"/>
            <pc:sldLayoutMk cId="2675704512" sldId="2147483678"/>
          </pc:sldLayoutMkLst>
        </pc:sldLayoutChg>
      </pc:sldMaster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</pc:sldChg>
    </pc:docChg>
  </pc:docChgLst>
  <pc:docChgLst>
    <pc:chgData name="Benade, Gerdus" userId="15349777-206e-4d7a-8365-52131a346f04" providerId="ADAL" clId="{4114DA95-CD26-4930-AEBB-A021765ACF0B}"/>
    <pc:docChg chg="undo custSel addSld delSld modSld sldOrd modSection">
      <pc:chgData name="Benade, Gerdus" userId="15349777-206e-4d7a-8365-52131a346f04" providerId="ADAL" clId="{4114DA95-CD26-4930-AEBB-A021765ACF0B}" dt="2025-07-28T20:38:54.335" v="1133" actId="20577"/>
      <pc:docMkLst>
        <pc:docMk/>
      </pc:docMkLst>
      <pc:sldChg chg="addSp delSp modSp mod">
        <pc:chgData name="Benade, Gerdus" userId="15349777-206e-4d7a-8365-52131a346f04" providerId="ADAL" clId="{4114DA95-CD26-4930-AEBB-A021765ACF0B}" dt="2025-07-28T00:09:23.621" v="681" actId="1076"/>
        <pc:sldMkLst>
          <pc:docMk/>
          <pc:sldMk cId="1133783163" sldId="390"/>
        </pc:sldMkLst>
      </pc:sldChg>
      <pc:sldChg chg="addSp delSp modSp del mod ord delAnim modAnim">
        <pc:chgData name="Benade, Gerdus" userId="15349777-206e-4d7a-8365-52131a346f04" providerId="ADAL" clId="{4114DA95-CD26-4930-AEBB-A021765ACF0B}" dt="2025-07-28T14:47:43.066" v="959" actId="47"/>
        <pc:sldMkLst>
          <pc:docMk/>
          <pc:sldMk cId="3356433343" sldId="395"/>
        </pc:sldMkLst>
      </pc:sldChg>
      <pc:sldChg chg="mod modShow">
        <pc:chgData name="Benade, Gerdus" userId="15349777-206e-4d7a-8365-52131a346f04" providerId="ADAL" clId="{4114DA95-CD26-4930-AEBB-A021765ACF0B}" dt="2025-07-27T20:58:46.590" v="261" actId="729"/>
        <pc:sldMkLst>
          <pc:docMk/>
          <pc:sldMk cId="2508393690" sldId="396"/>
        </pc:sldMkLst>
      </pc:sldChg>
      <pc:sldChg chg="modSp mod">
        <pc:chgData name="Benade, Gerdus" userId="15349777-206e-4d7a-8365-52131a346f04" providerId="ADAL" clId="{4114DA95-CD26-4930-AEBB-A021765ACF0B}" dt="2025-07-28T20:33:57.777" v="1113" actId="20577"/>
        <pc:sldMkLst>
          <pc:docMk/>
          <pc:sldMk cId="3192439966" sldId="458"/>
        </pc:sldMkLst>
      </pc:sldChg>
      <pc:sldChg chg="addSp delSp modSp mod modAnim">
        <pc:chgData name="Benade, Gerdus" userId="15349777-206e-4d7a-8365-52131a346f04" providerId="ADAL" clId="{4114DA95-CD26-4930-AEBB-A021765ACF0B}" dt="2025-07-28T20:38:54.335" v="1133" actId="20577"/>
        <pc:sldMkLst>
          <pc:docMk/>
          <pc:sldMk cId="1180487288" sldId="758"/>
        </pc:sldMkLst>
      </pc:sldChg>
      <pc:sldChg chg="modSp mod">
        <pc:chgData name="Benade, Gerdus" userId="15349777-206e-4d7a-8365-52131a346f04" providerId="ADAL" clId="{4114DA95-CD26-4930-AEBB-A021765ACF0B}" dt="2025-07-28T14:34:24.752" v="694" actId="20577"/>
        <pc:sldMkLst>
          <pc:docMk/>
          <pc:sldMk cId="2337935060" sldId="797"/>
        </pc:sldMkLst>
      </pc:sldChg>
      <pc:sldChg chg="modSp mod">
        <pc:chgData name="Benade, Gerdus" userId="15349777-206e-4d7a-8365-52131a346f04" providerId="ADAL" clId="{4114DA95-CD26-4930-AEBB-A021765ACF0B}" dt="2025-07-28T20:34:27.986" v="1120" actId="20577"/>
        <pc:sldMkLst>
          <pc:docMk/>
          <pc:sldMk cId="306549218" sldId="798"/>
        </pc:sldMkLst>
      </pc:sldChg>
      <pc:sldChg chg="modAnim">
        <pc:chgData name="Benade, Gerdus" userId="15349777-206e-4d7a-8365-52131a346f04" providerId="ADAL" clId="{4114DA95-CD26-4930-AEBB-A021765ACF0B}" dt="2025-07-28T00:06:55.610" v="663"/>
        <pc:sldMkLst>
          <pc:docMk/>
          <pc:sldMk cId="1412990807" sldId="803"/>
        </pc:sldMkLst>
      </pc:sldChg>
      <pc:sldChg chg="addSp delSp modSp add mod delAnim modAnim">
        <pc:chgData name="Benade, Gerdus" userId="15349777-206e-4d7a-8365-52131a346f04" providerId="ADAL" clId="{4114DA95-CD26-4930-AEBB-A021765ACF0B}" dt="2025-07-27T20:59:53.597" v="276" actId="1076"/>
        <pc:sldMkLst>
          <pc:docMk/>
          <pc:sldMk cId="1349642964" sldId="807"/>
        </pc:sldMkLst>
      </pc:sldChg>
      <pc:sldChg chg="addSp delSp modSp add mod delAnim">
        <pc:chgData name="Benade, Gerdus" userId="15349777-206e-4d7a-8365-52131a346f04" providerId="ADAL" clId="{4114DA95-CD26-4930-AEBB-A021765ACF0B}" dt="2025-07-27T21:17:50.204" v="662" actId="207"/>
        <pc:sldMkLst>
          <pc:docMk/>
          <pc:sldMk cId="2686024924" sldId="808"/>
        </pc:sldMkLst>
      </pc:sldChg>
      <pc:sldChg chg="add mod modShow">
        <pc:chgData name="Benade, Gerdus" userId="15349777-206e-4d7a-8365-52131a346f04" providerId="ADAL" clId="{4114DA95-CD26-4930-AEBB-A021765ACF0B}" dt="2025-07-28T14:43:53.728" v="883" actId="729"/>
        <pc:sldMkLst>
          <pc:docMk/>
          <pc:sldMk cId="1848092377" sldId="809"/>
        </pc:sldMkLst>
      </pc:sldChg>
      <pc:sldChg chg="add del">
        <pc:chgData name="Benade, Gerdus" userId="15349777-206e-4d7a-8365-52131a346f04" providerId="ADAL" clId="{4114DA95-CD26-4930-AEBB-A021765ACF0B}" dt="2025-07-28T14:45:28.318" v="906" actId="47"/>
        <pc:sldMkLst>
          <pc:docMk/>
          <pc:sldMk cId="902768929" sldId="810"/>
        </pc:sldMkLst>
      </pc:sldChg>
      <pc:sldChg chg="modSp add mod modAnim">
        <pc:chgData name="Benade, Gerdus" userId="15349777-206e-4d7a-8365-52131a346f04" providerId="ADAL" clId="{4114DA95-CD26-4930-AEBB-A021765ACF0B}" dt="2025-07-28T15:08:20.691" v="1107"/>
        <pc:sldMkLst>
          <pc:docMk/>
          <pc:sldMk cId="1809706779" sldId="810"/>
        </pc:sldMkLst>
      </pc:sldChg>
      <pc:sldChg chg="modSp add mod modAnim">
        <pc:chgData name="Benade, Gerdus" userId="15349777-206e-4d7a-8365-52131a346f04" providerId="ADAL" clId="{4114DA95-CD26-4930-AEBB-A021765ACF0B}" dt="2025-07-28T15:07:24.586" v="1105"/>
        <pc:sldMkLst>
          <pc:docMk/>
          <pc:sldMk cId="1573878682" sldId="811"/>
        </pc:sldMkLst>
      </pc:sldChg>
    </pc:docChg>
  </pc:docChgLst>
  <pc:docChgLst>
    <pc:chgData name="Benade, Gerdus" userId="15349777-206e-4d7a-8365-52131a346f04" providerId="ADAL" clId="{F3EAB25A-B73B-4CE9-ABE7-1B235B5F029A}"/>
    <pc:docChg chg="custSel modSld">
      <pc:chgData name="Benade, Gerdus" userId="15349777-206e-4d7a-8365-52131a346f04" providerId="ADAL" clId="{F3EAB25A-B73B-4CE9-ABE7-1B235B5F029A}" dt="2025-06-30T12:29:46.781" v="153" actId="9405"/>
      <pc:docMkLst>
        <pc:docMk/>
      </pc:docMkLst>
      <pc:sldChg chg="addSp delSp modSp mod">
        <pc:chgData name="Benade, Gerdus" userId="15349777-206e-4d7a-8365-52131a346f04" providerId="ADAL" clId="{F3EAB25A-B73B-4CE9-ABE7-1B235B5F029A}" dt="2025-06-30T12:29:46.781" v="153" actId="9405"/>
        <pc:sldMkLst>
          <pc:docMk/>
          <pc:sldMk cId="1133783163" sldId="390"/>
        </pc:sldMkLst>
      </pc:sldChg>
      <pc:sldChg chg="modSp mod">
        <pc:chgData name="Benade, Gerdus" userId="15349777-206e-4d7a-8365-52131a346f04" providerId="ADAL" clId="{F3EAB25A-B73B-4CE9-ABE7-1B235B5F029A}" dt="2025-06-28T10:38:25.187" v="14" actId="20577"/>
        <pc:sldMkLst>
          <pc:docMk/>
          <pc:sldMk cId="2337935060" sldId="797"/>
        </pc:sldMkLst>
      </pc:sldChg>
    </pc:docChg>
  </pc:docChgLst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</pc:sld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</pc:sldChg>
    </pc:docChg>
  </pc:docChgLst>
  <pc:docChgLst>
    <pc:chgData name="Benade, Gerdus" userId="15349777-206e-4d7a-8365-52131a346f04" providerId="ADAL" clId="{C4AE8227-172E-4E31-9B49-23ED14DD1D07}"/>
    <pc:docChg chg="custSel addSld delSld modSld sldOrd modSection">
      <pc:chgData name="Benade, Gerdus" userId="15349777-206e-4d7a-8365-52131a346f04" providerId="ADAL" clId="{C4AE8227-172E-4E31-9B49-23ED14DD1D07}" dt="2025-09-11T19:38:31.577" v="549" actId="729"/>
      <pc:docMkLst>
        <pc:docMk/>
      </pc:docMkLst>
      <pc:sldChg chg="addSp modSp">
        <pc:chgData name="Benade, Gerdus" userId="15349777-206e-4d7a-8365-52131a346f04" providerId="ADAL" clId="{C4AE8227-172E-4E31-9B49-23ED14DD1D07}" dt="2025-09-11T04:07:05.824" v="7"/>
        <pc:sldMkLst>
          <pc:docMk/>
          <pc:sldMk cId="2622119356" sldId="455"/>
        </pc:sldMkLst>
        <pc:picChg chg="add mod">
          <ac:chgData name="Benade, Gerdus" userId="15349777-206e-4d7a-8365-52131a346f04" providerId="ADAL" clId="{C4AE8227-172E-4E31-9B49-23ED14DD1D07}" dt="2025-09-11T04:07:05.824" v="7"/>
          <ac:picMkLst>
            <pc:docMk/>
            <pc:sldMk cId="2622119356" sldId="455"/>
            <ac:picMk id="1026" creationId="{0AA005D1-68C9-3902-DF3F-F799272EFE49}"/>
          </ac:picMkLst>
        </pc:picChg>
      </pc:sldChg>
      <pc:sldChg chg="addSp delSp modSp mod">
        <pc:chgData name="Benade, Gerdus" userId="15349777-206e-4d7a-8365-52131a346f04" providerId="ADAL" clId="{C4AE8227-172E-4E31-9B49-23ED14DD1D07}" dt="2025-09-11T14:21:30.714" v="258" actId="1076"/>
        <pc:sldMkLst>
          <pc:docMk/>
          <pc:sldMk cId="1212189766" sldId="469"/>
        </pc:sldMkLst>
        <pc:spChg chg="mod ord">
          <ac:chgData name="Benade, Gerdus" userId="15349777-206e-4d7a-8365-52131a346f04" providerId="ADAL" clId="{C4AE8227-172E-4E31-9B49-23ED14DD1D07}" dt="2025-09-11T14:21:30.714" v="258" actId="1076"/>
          <ac:spMkLst>
            <pc:docMk/>
            <pc:sldMk cId="1212189766" sldId="469"/>
            <ac:spMk id="4" creationId="{35BA4E66-3CCD-C7CB-74E0-3E0245C81AAA}"/>
          </ac:spMkLst>
        </pc:spChg>
      </pc:sldChg>
      <pc:sldChg chg="mod modShow">
        <pc:chgData name="Benade, Gerdus" userId="15349777-206e-4d7a-8365-52131a346f04" providerId="ADAL" clId="{C4AE8227-172E-4E31-9B49-23ED14DD1D07}" dt="2025-09-11T14:24:17.095" v="272" actId="729"/>
        <pc:sldMkLst>
          <pc:docMk/>
          <pc:sldMk cId="1200447683" sldId="751"/>
        </pc:sldMkLst>
      </pc:sldChg>
      <pc:sldChg chg="mod modShow">
        <pc:chgData name="Benade, Gerdus" userId="15349777-206e-4d7a-8365-52131a346f04" providerId="ADAL" clId="{C4AE8227-172E-4E31-9B49-23ED14DD1D07}" dt="2025-09-11T14:24:18.846" v="273" actId="729"/>
        <pc:sldMkLst>
          <pc:docMk/>
          <pc:sldMk cId="1267521155" sldId="752"/>
        </pc:sldMkLst>
      </pc:sldChg>
      <pc:sldChg chg="addSp delSp modSp mod ord modShow">
        <pc:chgData name="Benade, Gerdus" userId="15349777-206e-4d7a-8365-52131a346f04" providerId="ADAL" clId="{C4AE8227-172E-4E31-9B49-23ED14DD1D07}" dt="2025-09-11T19:38:31.577" v="549" actId="729"/>
        <pc:sldMkLst>
          <pc:docMk/>
          <pc:sldMk cId="1580805422" sldId="753"/>
        </pc:sldMkLst>
      </pc:sldChg>
      <pc:sldChg chg="modSp mod">
        <pc:chgData name="Benade, Gerdus" userId="15349777-206e-4d7a-8365-52131a346f04" providerId="ADAL" clId="{C4AE8227-172E-4E31-9B49-23ED14DD1D07}" dt="2025-09-11T19:28:01.042" v="428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C4AE8227-172E-4E31-9B49-23ED14DD1D07}" dt="2025-09-11T19:28:01.042" v="428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delSp modSp mod delAnim">
        <pc:chgData name="Benade, Gerdus" userId="15349777-206e-4d7a-8365-52131a346f04" providerId="ADAL" clId="{C4AE8227-172E-4E31-9B49-23ED14DD1D07}" dt="2025-09-11T04:09:18.969" v="67" actId="1076"/>
        <pc:sldMkLst>
          <pc:docMk/>
          <pc:sldMk cId="1180487288" sldId="758"/>
        </pc:sldMkLst>
        <pc:spChg chg="mod">
          <ac:chgData name="Benade, Gerdus" userId="15349777-206e-4d7a-8365-52131a346f04" providerId="ADAL" clId="{C4AE8227-172E-4E31-9B49-23ED14DD1D07}" dt="2025-09-11T04:08:30.131" v="42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C4AE8227-172E-4E31-9B49-23ED14DD1D07}" dt="2025-09-11T04:09:18.969" v="67" actId="1076"/>
          <ac:spMkLst>
            <pc:docMk/>
            <pc:sldMk cId="1180487288" sldId="758"/>
            <ac:spMk id="39" creationId="{DD765FA5-8D65-32CE-4891-24C28CA440C2}"/>
          </ac:spMkLst>
        </pc:spChg>
      </pc:sldChg>
      <pc:sldChg chg="addSp delSp modSp mod">
        <pc:chgData name="Benade, Gerdus" userId="15349777-206e-4d7a-8365-52131a346f04" providerId="ADAL" clId="{C4AE8227-172E-4E31-9B49-23ED14DD1D07}" dt="2025-09-11T04:07:19.718" v="39" actId="1037"/>
        <pc:sldMkLst>
          <pc:docMk/>
          <pc:sldMk cId="560176305" sldId="799"/>
        </pc:sldMkLst>
        <pc:picChg chg="add mod ord">
          <ac:chgData name="Benade, Gerdus" userId="15349777-206e-4d7a-8365-52131a346f04" providerId="ADAL" clId="{C4AE8227-172E-4E31-9B49-23ED14DD1D07}" dt="2025-09-11T04:07:19.718" v="39" actId="1037"/>
          <ac:picMkLst>
            <pc:docMk/>
            <pc:sldMk cId="560176305" sldId="799"/>
            <ac:picMk id="11" creationId="{B53380C5-51C6-4167-0766-80D8D0B25FEE}"/>
          </ac:picMkLst>
        </pc:picChg>
      </pc:sldChg>
      <pc:sldChg chg="modSp mod modNotesTx">
        <pc:chgData name="Benade, Gerdus" userId="15349777-206e-4d7a-8365-52131a346f04" providerId="ADAL" clId="{C4AE8227-172E-4E31-9B49-23ED14DD1D07}" dt="2025-09-11T19:34:34.392" v="525" actId="20577"/>
        <pc:sldMkLst>
          <pc:docMk/>
          <pc:sldMk cId="983335066" sldId="800"/>
        </pc:sldMkLst>
        <pc:spChg chg="mod">
          <ac:chgData name="Benade, Gerdus" userId="15349777-206e-4d7a-8365-52131a346f04" providerId="ADAL" clId="{C4AE8227-172E-4E31-9B49-23ED14DD1D07}" dt="2025-09-11T19:34:15.105" v="440" actId="20577"/>
          <ac:spMkLst>
            <pc:docMk/>
            <pc:sldMk cId="983335066" sldId="800"/>
            <ac:spMk id="3" creationId="{B4A48A67-2412-EA9E-AE97-9E739CC4CDBC}"/>
          </ac:spMkLst>
        </pc:spChg>
      </pc:sldChg>
      <pc:sldChg chg="mod modShow">
        <pc:chgData name="Benade, Gerdus" userId="15349777-206e-4d7a-8365-52131a346f04" providerId="ADAL" clId="{C4AE8227-172E-4E31-9B49-23ED14DD1D07}" dt="2025-09-11T14:25:45.344" v="275" actId="729"/>
        <pc:sldMkLst>
          <pc:docMk/>
          <pc:sldMk cId="4238342691" sldId="806"/>
        </pc:sldMkLst>
      </pc:sldChg>
      <pc:sldChg chg="add mod modShow">
        <pc:chgData name="Benade, Gerdus" userId="15349777-206e-4d7a-8365-52131a346f04" providerId="ADAL" clId="{C4AE8227-172E-4E31-9B49-23ED14DD1D07}" dt="2025-09-11T04:13:05.813" v="69" actId="729"/>
        <pc:sldMkLst>
          <pc:docMk/>
          <pc:sldMk cId="3078301255" sldId="812"/>
        </pc:sldMkLst>
      </pc:sldChg>
      <pc:sldChg chg="addSp delSp modSp new mod modNotesTx">
        <pc:chgData name="Benade, Gerdus" userId="15349777-206e-4d7a-8365-52131a346f04" providerId="ADAL" clId="{C4AE8227-172E-4E31-9B49-23ED14DD1D07}" dt="2025-09-11T19:26:09.160" v="310" actId="1036"/>
        <pc:sldMkLst>
          <pc:docMk/>
          <pc:sldMk cId="544242667" sldId="813"/>
        </pc:sldMkLst>
        <pc:spChg chg="mod">
          <ac:chgData name="Benade, Gerdus" userId="15349777-206e-4d7a-8365-52131a346f04" providerId="ADAL" clId="{C4AE8227-172E-4E31-9B49-23ED14DD1D07}" dt="2025-09-11T04:14:59.799" v="145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C4AE8227-172E-4E31-9B49-23ED14DD1D07}" dt="2025-09-11T19:13:33.588" v="279" actId="6549"/>
          <ac:spMkLst>
            <pc:docMk/>
            <pc:sldMk cId="544242667" sldId="813"/>
            <ac:spMk id="3" creationId="{140A5E5D-145C-47D3-A0F8-A1EF5721F83E}"/>
          </ac:spMkLst>
        </pc:spChg>
        <pc:picChg chg="add mod">
          <ac:chgData name="Benade, Gerdus" userId="15349777-206e-4d7a-8365-52131a346f04" providerId="ADAL" clId="{C4AE8227-172E-4E31-9B49-23ED14DD1D07}" dt="2025-09-11T19:26:09.160" v="310" actId="1036"/>
          <ac:picMkLst>
            <pc:docMk/>
            <pc:sldMk cId="544242667" sldId="813"/>
            <ac:picMk id="7" creationId="{C2957558-09D3-459A-E655-1A31BCF897A0}"/>
          </ac:picMkLst>
        </pc:picChg>
      </pc:sldChg>
      <pc:sldChg chg="add mod modShow">
        <pc:chgData name="Benade, Gerdus" userId="15349777-206e-4d7a-8365-52131a346f04" providerId="ADAL" clId="{C4AE8227-172E-4E31-9B49-23ED14DD1D07}" dt="2025-09-11T14:24:14.525" v="271" actId="729"/>
        <pc:sldMkLst>
          <pc:docMk/>
          <pc:sldMk cId="3931508820" sldId="814"/>
        </pc:sldMkLst>
      </pc:sldChg>
      <pc:sldChg chg="addSp modSp add mod">
        <pc:chgData name="Benade, Gerdus" userId="15349777-206e-4d7a-8365-52131a346f04" providerId="ADAL" clId="{C4AE8227-172E-4E31-9B49-23ED14DD1D07}" dt="2025-09-11T14:22:44.649" v="267" actId="14100"/>
        <pc:sldMkLst>
          <pc:docMk/>
          <pc:sldMk cId="810138329" sldId="815"/>
        </pc:sldMkLst>
      </pc:sldChg>
      <pc:sldChg chg="add del">
        <pc:chgData name="Benade, Gerdus" userId="15349777-206e-4d7a-8365-52131a346f04" providerId="ADAL" clId="{C4AE8227-172E-4E31-9B49-23ED14DD1D07}" dt="2025-09-11T14:19:44.442" v="248" actId="47"/>
        <pc:sldMkLst>
          <pc:docMk/>
          <pc:sldMk cId="1250464350" sldId="815"/>
        </pc:sldMkLst>
      </pc:sldChg>
      <pc:sldChg chg="delSp add mod">
        <pc:chgData name="Benade, Gerdus" userId="15349777-206e-4d7a-8365-52131a346f04" providerId="ADAL" clId="{C4AE8227-172E-4E31-9B49-23ED14DD1D07}" dt="2025-09-11T14:24:01.292" v="270" actId="478"/>
        <pc:sldMkLst>
          <pc:docMk/>
          <pc:sldMk cId="1474385330" sldId="816"/>
        </pc:sldMkLst>
      </pc:sldChg>
      <pc:sldChg chg="addSp delSp modSp add mod modShow">
        <pc:chgData name="Benade, Gerdus" userId="15349777-206e-4d7a-8365-52131a346f04" providerId="ADAL" clId="{C4AE8227-172E-4E31-9B49-23ED14DD1D07}" dt="2025-09-11T19:38:29.136" v="548" actId="729"/>
        <pc:sldMkLst>
          <pc:docMk/>
          <pc:sldMk cId="137704237" sldId="817"/>
        </pc:sldMkLst>
      </pc:sldChg>
    </pc:docChg>
  </pc:docChgLst>
  <pc:docChgLst>
    <pc:chgData name="Benade, Gerdus" userId="15349777-206e-4d7a-8365-52131a346f04" providerId="ADAL" clId="{19E067C8-E8F8-41F9-9C60-B8B62483FE35}"/>
    <pc:docChg chg="modSld">
      <pc:chgData name="Benade, Gerdus" userId="15349777-206e-4d7a-8365-52131a346f04" providerId="ADAL" clId="{19E067C8-E8F8-41F9-9C60-B8B62483FE35}" dt="2025-07-13T19:07:18.577" v="5" actId="1076"/>
      <pc:docMkLst>
        <pc:docMk/>
      </pc:docMkLst>
      <pc:sldChg chg="addSp delSp modSp mod">
        <pc:chgData name="Benade, Gerdus" userId="15349777-206e-4d7a-8365-52131a346f04" providerId="ADAL" clId="{19E067C8-E8F8-41F9-9C60-B8B62483FE35}" dt="2025-07-13T19:07:18.577" v="5" actId="1076"/>
        <pc:sldMkLst>
          <pc:docMk/>
          <pc:sldMk cId="2527106429" sldId="456"/>
        </pc:sldMkLst>
      </pc:sldChg>
    </pc:docChg>
  </pc:docChgLst>
  <pc:docChgLst>
    <pc:chgData name="Benade, Gerdus" userId="15349777-206e-4d7a-8365-52131a346f04" providerId="ADAL" clId="{8F155F03-81F9-47C7-BF56-B77560D6E4CE}"/>
    <pc:docChg chg="modSld">
      <pc:chgData name="Benade, Gerdus" userId="15349777-206e-4d7a-8365-52131a346f04" providerId="ADAL" clId="{8F155F03-81F9-47C7-BF56-B77560D6E4CE}" dt="2025-09-26T08:31:13.681" v="33" actId="2085"/>
      <pc:docMkLst>
        <pc:docMk/>
      </pc:docMkLst>
      <pc:sldChg chg="modSp mod">
        <pc:chgData name="Benade, Gerdus" userId="15349777-206e-4d7a-8365-52131a346f04" providerId="ADAL" clId="{8F155F03-81F9-47C7-BF56-B77560D6E4CE}" dt="2025-09-26T08:31:13.681" v="33" actId="2085"/>
        <pc:sldMkLst>
          <pc:docMk/>
          <pc:sldMk cId="560176305" sldId="799"/>
        </pc:sldMkLst>
        <pc:spChg chg="mod">
          <ac:chgData name="Benade, Gerdus" userId="15349777-206e-4d7a-8365-52131a346f04" providerId="ADAL" clId="{8F155F03-81F9-47C7-BF56-B77560D6E4CE}" dt="2025-09-26T08:31:13.681" v="33" actId="2085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8F155F03-81F9-47C7-BF56-B77560D6E4CE}" dt="2025-09-26T08:31:00.390" v="31" actId="1036"/>
          <ac:spMkLst>
            <pc:docMk/>
            <pc:sldMk cId="560176305" sldId="799"/>
            <ac:spMk id="9" creationId="{A12431DD-4F88-FC2E-2EFE-2ABB86FBE243}"/>
          </ac:spMkLst>
        </pc:spChg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</pc:sldChg>
    </pc:docChg>
  </pc:docChgLst>
  <pc:docChgLst>
    <pc:chgData name="Benade, Gerdus" userId="15349777-206e-4d7a-8365-52131a346f04" providerId="ADAL" clId="{5FDB103C-5F85-4EF8-9183-C6AD45806371}"/>
    <pc:docChg chg="delSld modSection">
      <pc:chgData name="Benade, Gerdus" userId="15349777-206e-4d7a-8365-52131a346f04" providerId="ADAL" clId="{5FDB103C-5F85-4EF8-9183-C6AD45806371}" dt="2024-10-19T22:26:27.532" v="1" actId="47"/>
      <pc:docMkLst>
        <pc:docMk/>
      </pc:docMkLst>
      <pc:sldChg chg="del">
        <pc:chgData name="Benade, Gerdus" userId="15349777-206e-4d7a-8365-52131a346f04" providerId="ADAL" clId="{5FDB103C-5F85-4EF8-9183-C6AD45806371}" dt="2024-10-19T22:26:25.516" v="0" actId="47"/>
        <pc:sldMkLst>
          <pc:docMk/>
          <pc:sldMk cId="3797764970" sldId="403"/>
        </pc:sldMkLst>
      </pc:sldChg>
      <pc:sldChg chg="del">
        <pc:chgData name="Benade, Gerdus" userId="15349777-206e-4d7a-8365-52131a346f04" providerId="ADAL" clId="{5FDB103C-5F85-4EF8-9183-C6AD45806371}" dt="2024-10-19T22:26:27.532" v="1" actId="47"/>
        <pc:sldMkLst>
          <pc:docMk/>
          <pc:sldMk cId="142072331" sldId="404"/>
        </pc:sldMkLst>
      </pc:sldChg>
    </pc:docChg>
  </pc:docChgLst>
  <pc:docChgLst>
    <pc:chgData name="Benade, Gerdus" userId="15349777-206e-4d7a-8365-52131a346f04" providerId="ADAL" clId="{D14937A3-F65E-4557-88E9-50BFE0E1D6C6}"/>
    <pc:docChg chg="undo custSel addSld delSld modSld sldOrd modMainMaster modSection">
      <pc:chgData name="Benade, Gerdus" userId="15349777-206e-4d7a-8365-52131a346f04" providerId="ADAL" clId="{D14937A3-F65E-4557-88E9-50BFE0E1D6C6}" dt="2025-09-19T05:18:35.473" v="1772" actId="47"/>
      <pc:docMkLst>
        <pc:docMk/>
      </pc:docMkLst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851479400" sldId="391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2508393690" sldId="396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292108644" sldId="427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848477329" sldId="428"/>
        </pc:sldMkLst>
      </pc:sldChg>
      <pc:sldChg chg="modSp mod">
        <pc:chgData name="Benade, Gerdus" userId="15349777-206e-4d7a-8365-52131a346f04" providerId="ADAL" clId="{D14937A3-F65E-4557-88E9-50BFE0E1D6C6}" dt="2025-09-19T04:00:10.970" v="580"/>
        <pc:sldMkLst>
          <pc:docMk/>
          <pc:sldMk cId="1498697162" sldId="429"/>
        </pc:sldMkLst>
        <pc:spChg chg="mod">
          <ac:chgData name="Benade, Gerdus" userId="15349777-206e-4d7a-8365-52131a346f04" providerId="ADAL" clId="{D14937A3-F65E-4557-88E9-50BFE0E1D6C6}" dt="2025-09-19T03:46:55.704" v="111" actId="6549"/>
          <ac:spMkLst>
            <pc:docMk/>
            <pc:sldMk cId="1498697162" sldId="429"/>
            <ac:spMk id="3" creationId="{95CA8CA4-7D38-81BE-B676-8A7692EE10C3}"/>
          </ac:spMkLst>
        </pc:spChg>
        <pc:spChg chg="mod">
          <ac:chgData name="Benade, Gerdus" userId="15349777-206e-4d7a-8365-52131a346f04" providerId="ADAL" clId="{D14937A3-F65E-4557-88E9-50BFE0E1D6C6}" dt="2025-09-19T04:00:10.970" v="580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14937A3-F65E-4557-88E9-50BFE0E1D6C6}" dt="2025-09-19T03:59:28.476" v="558" actId="1035"/>
          <ac:spMkLst>
            <pc:docMk/>
            <pc:sldMk cId="1498697162" sldId="429"/>
            <ac:spMk id="38" creationId="{AEBF896C-CBB2-85B3-CBA5-DF751D60AAF3}"/>
          </ac:spMkLst>
        </pc:spChg>
        <pc:cxnChg chg="mod">
          <ac:chgData name="Benade, Gerdus" userId="15349777-206e-4d7a-8365-52131a346f04" providerId="ADAL" clId="{D14937A3-F65E-4557-88E9-50BFE0E1D6C6}" dt="2025-09-19T03:59:28.476" v="558" actId="1035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14937A3-F65E-4557-88E9-50BFE0E1D6C6}" dt="2025-09-19T03:59:28.476" v="558" actId="1035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14937A3-F65E-4557-88E9-50BFE0E1D6C6}" dt="2025-09-19T03:59:28.476" v="558" actId="1035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14937A3-F65E-4557-88E9-50BFE0E1D6C6}" dt="2025-09-19T03:59:23.254" v="546" actId="1035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3506786709" sldId="430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2785351847" sldId="432"/>
        </pc:sldMkLst>
      </pc:sldChg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2622119356" sldId="455"/>
        </pc:sldMkLst>
      </pc:sldChg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D14937A3-F65E-4557-88E9-50BFE0E1D6C6}" dt="2025-09-19T03:12:51.378" v="1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D14937A3-F65E-4557-88E9-50BFE0E1D6C6}" dt="2025-09-19T03:12:51.378" v="1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D14937A3-F65E-4557-88E9-50BFE0E1D6C6}" dt="2025-09-19T04:55:25.774" v="1489" actId="47"/>
        <pc:sldMkLst>
          <pc:docMk/>
          <pc:sldMk cId="3966758465" sldId="461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4239996883" sldId="462"/>
        </pc:sldMkLst>
      </pc:sldChg>
      <pc:sldChg chg="ord">
        <pc:chgData name="Benade, Gerdus" userId="15349777-206e-4d7a-8365-52131a346f04" providerId="ADAL" clId="{D14937A3-F65E-4557-88E9-50BFE0E1D6C6}" dt="2025-09-19T05:17:33.557" v="1769"/>
        <pc:sldMkLst>
          <pc:docMk/>
          <pc:sldMk cId="3815128259" sldId="466"/>
        </pc:sldMkLst>
      </pc:sldChg>
      <pc:sldChg chg="addSp delSp modSp mod">
        <pc:chgData name="Benade, Gerdus" userId="15349777-206e-4d7a-8365-52131a346f04" providerId="ADAL" clId="{D14937A3-F65E-4557-88E9-50BFE0E1D6C6}" dt="2025-09-19T04:12:56.586" v="680" actId="166"/>
        <pc:sldMkLst>
          <pc:docMk/>
          <pc:sldMk cId="1212189766" sldId="469"/>
        </pc:sldMkLst>
        <pc:spChg chg="mod">
          <ac:chgData name="Benade, Gerdus" userId="15349777-206e-4d7a-8365-52131a346f04" providerId="ADAL" clId="{D14937A3-F65E-4557-88E9-50BFE0E1D6C6}" dt="2025-09-19T04:11:56.786" v="668" actId="14100"/>
          <ac:spMkLst>
            <pc:docMk/>
            <pc:sldMk cId="1212189766" sldId="469"/>
            <ac:spMk id="4" creationId="{35BA4E66-3CCD-C7CB-74E0-3E0245C81AAA}"/>
          </ac:spMkLst>
        </pc:spChg>
        <pc:spChg chg="add mod">
          <ac:chgData name="Benade, Gerdus" userId="15349777-206e-4d7a-8365-52131a346f04" providerId="ADAL" clId="{D14937A3-F65E-4557-88E9-50BFE0E1D6C6}" dt="2025-09-19T04:12:53.333" v="679" actId="208"/>
          <ac:spMkLst>
            <pc:docMk/>
            <pc:sldMk cId="1212189766" sldId="469"/>
            <ac:spMk id="11" creationId="{EE3DD215-9AA5-51B6-DEA1-5D4C26ABADD0}"/>
          </ac:spMkLst>
        </pc:spChg>
        <pc:grpChg chg="add mod">
          <ac:chgData name="Benade, Gerdus" userId="15349777-206e-4d7a-8365-52131a346f04" providerId="ADAL" clId="{D14937A3-F65E-4557-88E9-50BFE0E1D6C6}" dt="2025-09-19T04:12:34.285" v="673"/>
          <ac:grpSpMkLst>
            <pc:docMk/>
            <pc:sldMk cId="1212189766" sldId="469"/>
            <ac:grpSpMk id="6" creationId="{6E462BFC-B6D7-4F59-9ED7-45B8B7DB6E52}"/>
          </ac:grpSpMkLst>
        </pc:grpChg>
        <pc:picChg chg="add mod ord">
          <ac:chgData name="Benade, Gerdus" userId="15349777-206e-4d7a-8365-52131a346f04" providerId="ADAL" clId="{D14937A3-F65E-4557-88E9-50BFE0E1D6C6}" dt="2025-09-19T04:12:56.586" v="680" actId="166"/>
          <ac:picMkLst>
            <pc:docMk/>
            <pc:sldMk cId="1212189766" sldId="469"/>
            <ac:picMk id="5" creationId="{233C3A96-2D72-4A9E-F138-F067E958E5A3}"/>
          </ac:picMkLst>
        </pc:picChg>
        <pc:picChg chg="mod">
          <ac:chgData name="Benade, Gerdus" userId="15349777-206e-4d7a-8365-52131a346f04" providerId="ADAL" clId="{D14937A3-F65E-4557-88E9-50BFE0E1D6C6}" dt="2025-09-19T04:12:34.285" v="673"/>
          <ac:picMkLst>
            <pc:docMk/>
            <pc:sldMk cId="1212189766" sldId="469"/>
            <ac:picMk id="8" creationId="{7EC7BC1B-DFEE-8F2A-3D8D-0E205BBA3072}"/>
          </ac:picMkLst>
        </pc:picChg>
        <pc:picChg chg="mod">
          <ac:chgData name="Benade, Gerdus" userId="15349777-206e-4d7a-8365-52131a346f04" providerId="ADAL" clId="{D14937A3-F65E-4557-88E9-50BFE0E1D6C6}" dt="2025-09-19T04:12:34.285" v="673"/>
          <ac:picMkLst>
            <pc:docMk/>
            <pc:sldMk cId="1212189766" sldId="469"/>
            <ac:picMk id="9" creationId="{C020745E-9529-8FF1-05FC-ECCBA6E122F5}"/>
          </ac:picMkLst>
        </pc:picChg>
        <pc:picChg chg="mod">
          <ac:chgData name="Benade, Gerdus" userId="15349777-206e-4d7a-8365-52131a346f04" providerId="ADAL" clId="{D14937A3-F65E-4557-88E9-50BFE0E1D6C6}" dt="2025-09-19T04:12:34.285" v="673"/>
          <ac:picMkLst>
            <pc:docMk/>
            <pc:sldMk cId="1212189766" sldId="469"/>
            <ac:picMk id="10" creationId="{6E39738E-7315-76EF-63AC-728EE0BCE13A}"/>
          </ac:picMkLst>
        </pc:picChg>
      </pc:sldChg>
      <pc:sldChg chg="modSp mod modClrScheme chgLayout">
        <pc:chgData name="Benade, Gerdus" userId="15349777-206e-4d7a-8365-52131a346f04" providerId="ADAL" clId="{D14937A3-F65E-4557-88E9-50BFE0E1D6C6}" dt="2025-09-19T05:13:11.408" v="1742" actId="700"/>
        <pc:sldMkLst>
          <pc:docMk/>
          <pc:sldMk cId="872711550" sldId="746"/>
        </pc:sldMkLst>
        <pc:spChg chg="mod ord">
          <ac:chgData name="Benade, Gerdus" userId="15349777-206e-4d7a-8365-52131a346f04" providerId="ADAL" clId="{D14937A3-F65E-4557-88E9-50BFE0E1D6C6}" dt="2025-09-19T05:13:11.408" v="1742" actId="700"/>
          <ac:spMkLst>
            <pc:docMk/>
            <pc:sldMk cId="872711550" sldId="746"/>
            <ac:spMk id="2" creationId="{62880BB2-F22F-8043-D2D8-877556C2AC0D}"/>
          </ac:spMkLst>
        </pc:spChg>
        <pc:spChg chg="mod ord">
          <ac:chgData name="Benade, Gerdus" userId="15349777-206e-4d7a-8365-52131a346f04" providerId="ADAL" clId="{D14937A3-F65E-4557-88E9-50BFE0E1D6C6}" dt="2025-09-19T05:13:11.408" v="1742" actId="700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D14937A3-F65E-4557-88E9-50BFE0E1D6C6}" dt="2025-09-19T05:13:11.408" v="1742" actId="700"/>
          <ac:spMkLst>
            <pc:docMk/>
            <pc:sldMk cId="872711550" sldId="746"/>
            <ac:spMk id="4" creationId="{10F9AF80-F6AC-8ECD-B1BB-6F64D81A07B5}"/>
          </ac:spMkLst>
        </pc:spChg>
      </pc:sldChg>
      <pc:sldChg chg="modSp mod">
        <pc:chgData name="Benade, Gerdus" userId="15349777-206e-4d7a-8365-52131a346f04" providerId="ADAL" clId="{D14937A3-F65E-4557-88E9-50BFE0E1D6C6}" dt="2025-09-19T03:14:06.877" v="2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D14937A3-F65E-4557-88E9-50BFE0E1D6C6}" dt="2025-09-19T03:14:06.877" v="2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1200447683" sldId="751"/>
        </pc:sldMkLst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1267521155" sldId="752"/>
        </pc:sldMkLst>
      </pc:sldChg>
      <pc:sldChg chg="del mod modShow">
        <pc:chgData name="Benade, Gerdus" userId="15349777-206e-4d7a-8365-52131a346f04" providerId="ADAL" clId="{D14937A3-F65E-4557-88E9-50BFE0E1D6C6}" dt="2025-09-19T04:54:53.563" v="1486" actId="47"/>
        <pc:sldMkLst>
          <pc:docMk/>
          <pc:sldMk cId="1580805422" sldId="753"/>
        </pc:sldMkLst>
      </pc:sldChg>
      <pc:sldChg chg="modSp mod modNotesTx">
        <pc:chgData name="Benade, Gerdus" userId="15349777-206e-4d7a-8365-52131a346f04" providerId="ADAL" clId="{D14937A3-F65E-4557-88E9-50BFE0E1D6C6}" dt="2025-09-19T04:54:29.520" v="148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D14937A3-F65E-4557-88E9-50BFE0E1D6C6}" dt="2025-09-19T04:48:53.452" v="1020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modSp mod modAnim">
        <pc:chgData name="Benade, Gerdus" userId="15349777-206e-4d7a-8365-52131a346f04" providerId="ADAL" clId="{D14937A3-F65E-4557-88E9-50BFE0E1D6C6}" dt="2025-09-19T04:01:32.983" v="583"/>
        <pc:sldMkLst>
          <pc:docMk/>
          <pc:sldMk cId="1180487288" sldId="758"/>
        </pc:sldMkLst>
        <pc:spChg chg="mod">
          <ac:chgData name="Benade, Gerdus" userId="15349777-206e-4d7a-8365-52131a346f04" providerId="ADAL" clId="{D14937A3-F65E-4557-88E9-50BFE0E1D6C6}" dt="2025-09-19T03:54:17.386" v="448" actId="20577"/>
          <ac:spMkLst>
            <pc:docMk/>
            <pc:sldMk cId="1180487288" sldId="758"/>
            <ac:spMk id="2" creationId="{7F81F6CC-4745-468E-93DC-BEAACFE71612}"/>
          </ac:spMkLst>
        </pc:spChg>
        <pc:spChg chg="mod">
          <ac:chgData name="Benade, Gerdus" userId="15349777-206e-4d7a-8365-52131a346f04" providerId="ADAL" clId="{D14937A3-F65E-4557-88E9-50BFE0E1D6C6}" dt="2025-09-19T03:53:40.249" v="389" actId="255"/>
          <ac:spMkLst>
            <pc:docMk/>
            <pc:sldMk cId="1180487288" sldId="758"/>
            <ac:spMk id="3" creationId="{95CA8CA4-7D38-81BE-B676-8A7692EE10C3}"/>
          </ac:spMkLst>
        </pc:spChg>
        <pc:spChg chg="mod">
          <ac:chgData name="Benade, Gerdus" userId="15349777-206e-4d7a-8365-52131a346f04" providerId="ADAL" clId="{D14937A3-F65E-4557-88E9-50BFE0E1D6C6}" dt="2025-09-19T03:53:31.931" v="388" actId="1035"/>
          <ac:spMkLst>
            <pc:docMk/>
            <pc:sldMk cId="1180487288" sldId="758"/>
            <ac:spMk id="4" creationId="{138631EB-0DEB-7A56-6BB9-2CFC63BB855D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3" creationId="{E6FF3B66-3860-6AFE-559F-C4086909627E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4" creationId="{90CB515F-02E4-2677-4FAC-EAF9CA5EACE9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5" creationId="{A2843494-1F2D-2AC5-AF95-7EF46AC94B17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29" creationId="{B4D6D3A3-7B75-D226-1665-B377CA31DF8C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0" creationId="{897B5A60-F42A-AD9A-9DD1-AA19550DD55F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2" creationId="{E5B68E0D-BBFC-9BE2-A61C-39C2E5E18F22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3" creationId="{E083E33B-483C-3524-BCA1-79FDD90BD73D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39" creationId="{DD765FA5-8D65-32CE-4891-24C28CA440C2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40" creationId="{82EC2A09-2F8A-1AB2-799C-E0F0F94B9989}"/>
          </ac:spMkLst>
        </pc:spChg>
        <pc:spChg chg="mod">
          <ac:chgData name="Benade, Gerdus" userId="15349777-206e-4d7a-8365-52131a346f04" providerId="ADAL" clId="{D14937A3-F65E-4557-88E9-50BFE0E1D6C6}" dt="2025-09-19T03:53:29.264" v="383" actId="1035"/>
          <ac:spMkLst>
            <pc:docMk/>
            <pc:sldMk cId="1180487288" sldId="758"/>
            <ac:spMk id="41" creationId="{DA771E0A-4EC9-93AD-B93D-D33C3A8563D4}"/>
          </ac:spMkLst>
        </pc:spChg>
      </pc:sldChg>
      <pc:sldChg chg="addSp delSp modSp mod modClrScheme chgLayout">
        <pc:chgData name="Benade, Gerdus" userId="15349777-206e-4d7a-8365-52131a346f04" providerId="ADAL" clId="{D14937A3-F65E-4557-88E9-50BFE0E1D6C6}" dt="2025-09-19T05:13:48.002" v="1748" actId="700"/>
        <pc:sldMkLst>
          <pc:docMk/>
          <pc:sldMk cId="2337935060" sldId="797"/>
        </pc:sldMkLst>
        <pc:spChg chg="mod ord">
          <ac:chgData name="Benade, Gerdus" userId="15349777-206e-4d7a-8365-52131a346f04" providerId="ADAL" clId="{D14937A3-F65E-4557-88E9-50BFE0E1D6C6}" dt="2025-09-19T05:13:48.002" v="1748" actId="700"/>
          <ac:spMkLst>
            <pc:docMk/>
            <pc:sldMk cId="2337935060" sldId="797"/>
            <ac:spMk id="2" creationId="{2AF5993F-4D0D-C134-7D23-8D32BDF398FA}"/>
          </ac:spMkLst>
        </pc:spChg>
        <pc:spChg chg="mod ord">
          <ac:chgData name="Benade, Gerdus" userId="15349777-206e-4d7a-8365-52131a346f04" providerId="ADAL" clId="{D14937A3-F65E-4557-88E9-50BFE0E1D6C6}" dt="2025-09-19T05:13:48.002" v="1748" actId="700"/>
          <ac:spMkLst>
            <pc:docMk/>
            <pc:sldMk cId="2337935060" sldId="797"/>
            <ac:spMk id="3" creationId="{51AF6F20-ED5A-2C32-92FF-07B0E83904C8}"/>
          </ac:spMkLst>
        </pc:spChg>
      </pc:sldChg>
      <pc:sldChg chg="modSp mod chgLayout">
        <pc:chgData name="Benade, Gerdus" userId="15349777-206e-4d7a-8365-52131a346f04" providerId="ADAL" clId="{D14937A3-F65E-4557-88E9-50BFE0E1D6C6}" dt="2025-09-19T05:12:47.238" v="1738" actId="700"/>
        <pc:sldMkLst>
          <pc:docMk/>
          <pc:sldMk cId="306549218" sldId="798"/>
        </pc:sldMkLst>
        <pc:spChg chg="mod ord">
          <ac:chgData name="Benade, Gerdus" userId="15349777-206e-4d7a-8365-52131a346f04" providerId="ADAL" clId="{D14937A3-F65E-4557-88E9-50BFE0E1D6C6}" dt="2025-09-19T05:12:47.238" v="1738" actId="700"/>
          <ac:spMkLst>
            <pc:docMk/>
            <pc:sldMk cId="306549218" sldId="798"/>
            <ac:spMk id="2" creationId="{781EF0A5-677C-D749-58AC-E1CCBAF3A272}"/>
          </ac:spMkLst>
        </pc:spChg>
        <pc:spChg chg="mod ord">
          <ac:chgData name="Benade, Gerdus" userId="15349777-206e-4d7a-8365-52131a346f04" providerId="ADAL" clId="{D14937A3-F65E-4557-88E9-50BFE0E1D6C6}" dt="2025-09-19T05:12:47.238" v="1738" actId="700"/>
          <ac:spMkLst>
            <pc:docMk/>
            <pc:sldMk cId="306549218" sldId="798"/>
            <ac:spMk id="3" creationId="{3062BCB3-05DA-9E22-3A2A-56F823DF3530}"/>
          </ac:spMkLst>
        </pc:spChg>
      </pc:sldChg>
      <pc:sldChg chg="delSp modSp mod modNotesTx">
        <pc:chgData name="Benade, Gerdus" userId="15349777-206e-4d7a-8365-52131a346f04" providerId="ADAL" clId="{D14937A3-F65E-4557-88E9-50BFE0E1D6C6}" dt="2025-09-19T04:59:26.363" v="1708" actId="1037"/>
        <pc:sldMkLst>
          <pc:docMk/>
          <pc:sldMk cId="560176305" sldId="799"/>
        </pc:sldMkLst>
        <pc:spChg chg="mod">
          <ac:chgData name="Benade, Gerdus" userId="15349777-206e-4d7a-8365-52131a346f04" providerId="ADAL" clId="{D14937A3-F65E-4557-88E9-50BFE0E1D6C6}" dt="2025-09-19T04:59:22.300" v="1704" actId="1037"/>
          <ac:spMkLst>
            <pc:docMk/>
            <pc:sldMk cId="560176305" sldId="799"/>
            <ac:spMk id="5" creationId="{6C2CC763-5295-E320-40FD-A6690B173D85}"/>
          </ac:spMkLst>
        </pc:spChg>
        <pc:spChg chg="mod">
          <ac:chgData name="Benade, Gerdus" userId="15349777-206e-4d7a-8365-52131a346f04" providerId="ADAL" clId="{D14937A3-F65E-4557-88E9-50BFE0E1D6C6}" dt="2025-09-19T04:59:22.300" v="1704" actId="1037"/>
          <ac:spMkLst>
            <pc:docMk/>
            <pc:sldMk cId="560176305" sldId="799"/>
            <ac:spMk id="7" creationId="{E5D8AD9B-43C3-7BF3-60DD-32BEA981D820}"/>
          </ac:spMkLst>
        </pc:spChg>
        <pc:spChg chg="mod">
          <ac:chgData name="Benade, Gerdus" userId="15349777-206e-4d7a-8365-52131a346f04" providerId="ADAL" clId="{D14937A3-F65E-4557-88E9-50BFE0E1D6C6}" dt="2025-09-19T04:56:39.819" v="1492" actId="1076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D14937A3-F65E-4557-88E9-50BFE0E1D6C6}" dt="2025-09-19T04:56:39.819" v="1492" actId="1076"/>
          <ac:spMkLst>
            <pc:docMk/>
            <pc:sldMk cId="560176305" sldId="799"/>
            <ac:spMk id="9" creationId="{A12431DD-4F88-FC2E-2EFE-2ABB86FBE243}"/>
          </ac:spMkLst>
        </pc:spChg>
        <pc:picChg chg="mod">
          <ac:chgData name="Benade, Gerdus" userId="15349777-206e-4d7a-8365-52131a346f04" providerId="ADAL" clId="{D14937A3-F65E-4557-88E9-50BFE0E1D6C6}" dt="2025-09-19T04:59:26.363" v="1708" actId="1037"/>
          <ac:picMkLst>
            <pc:docMk/>
            <pc:sldMk cId="560176305" sldId="799"/>
            <ac:picMk id="11" creationId="{B53380C5-51C6-4167-0766-80D8D0B25FEE}"/>
          </ac:picMkLst>
        </pc:picChg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521063362" sldId="801"/>
        </pc:sldMkLst>
      </pc:sldChg>
      <pc:sldChg chg="addSp delSp modSp mod">
        <pc:chgData name="Benade, Gerdus" userId="15349777-206e-4d7a-8365-52131a346f04" providerId="ADAL" clId="{D14937A3-F65E-4557-88E9-50BFE0E1D6C6}" dt="2025-09-19T04:00:32.076" v="581"/>
        <pc:sldMkLst>
          <pc:docMk/>
          <pc:sldMk cId="1252350729" sldId="802"/>
        </pc:sldMkLst>
        <pc:spChg chg="mod">
          <ac:chgData name="Benade, Gerdus" userId="15349777-206e-4d7a-8365-52131a346f04" providerId="ADAL" clId="{D14937A3-F65E-4557-88E9-50BFE0E1D6C6}" dt="2025-09-19T04:00:32.076" v="581"/>
          <ac:spMkLst>
            <pc:docMk/>
            <pc:sldMk cId="1252350729" sldId="802"/>
            <ac:spMk id="3" creationId="{95CA8CA4-7D38-81BE-B676-8A7692EE10C3}"/>
          </ac:spMkLst>
        </pc:spChg>
        <pc:spChg chg="add mod">
          <ac:chgData name="Benade, Gerdus" userId="15349777-206e-4d7a-8365-52131a346f04" providerId="ADAL" clId="{D14937A3-F65E-4557-88E9-50BFE0E1D6C6}" dt="2025-09-19T04:00:02.941" v="579" actId="20577"/>
          <ac:spMkLst>
            <pc:docMk/>
            <pc:sldMk cId="1252350729" sldId="802"/>
            <ac:spMk id="42" creationId="{1FB9B8CD-B544-A286-77EA-D2492A06C6B8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46" creationId="{F8AF291B-9EF6-24C0-9918-16B12878B788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47" creationId="{0040A7F5-15CE-4188-9FCE-B898DB8B0360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0" creationId="{C16DA0F4-4D3D-2BB9-4D62-FE576C34EEF8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1" creationId="{B78B3389-96BF-89D8-2A5D-2BEA3E53B2E4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2" creationId="{8755E15D-AD6D-F6CD-F988-515B981CF8C0}"/>
          </ac:spMkLst>
        </pc:spChg>
        <pc:spChg chg="add mod">
          <ac:chgData name="Benade, Gerdus" userId="15349777-206e-4d7a-8365-52131a346f04" providerId="ADAL" clId="{D14937A3-F65E-4557-88E9-50BFE0E1D6C6}" dt="2025-09-19T03:59:32.370" v="559"/>
          <ac:spMkLst>
            <pc:docMk/>
            <pc:sldMk cId="1252350729" sldId="802"/>
            <ac:spMk id="53" creationId="{0AB98360-78CC-A586-73CC-7E1A5BD96EFB}"/>
          </ac:spMkLst>
        </pc:spChg>
        <pc:cxnChg chg="add mod">
          <ac:chgData name="Benade, Gerdus" userId="15349777-206e-4d7a-8365-52131a346f04" providerId="ADAL" clId="{D14937A3-F65E-4557-88E9-50BFE0E1D6C6}" dt="2025-09-19T03:59:32.370" v="559"/>
          <ac:cxnSpMkLst>
            <pc:docMk/>
            <pc:sldMk cId="1252350729" sldId="802"/>
            <ac:cxnSpMk id="43" creationId="{DE884D93-9502-DD4D-D6F7-99F73587486B}"/>
          </ac:cxnSpMkLst>
        </pc:cxnChg>
        <pc:cxnChg chg="add mod">
          <ac:chgData name="Benade, Gerdus" userId="15349777-206e-4d7a-8365-52131a346f04" providerId="ADAL" clId="{D14937A3-F65E-4557-88E9-50BFE0E1D6C6}" dt="2025-09-19T03:59:32.370" v="559"/>
          <ac:cxnSpMkLst>
            <pc:docMk/>
            <pc:sldMk cId="1252350729" sldId="802"/>
            <ac:cxnSpMk id="44" creationId="{6C20530E-4A8D-8E08-C30A-A308F13F71BC}"/>
          </ac:cxnSpMkLst>
        </pc:cxnChg>
        <pc:cxnChg chg="add mod">
          <ac:chgData name="Benade, Gerdus" userId="15349777-206e-4d7a-8365-52131a346f04" providerId="ADAL" clId="{D14937A3-F65E-4557-88E9-50BFE0E1D6C6}" dt="2025-09-19T03:59:32.370" v="559"/>
          <ac:cxnSpMkLst>
            <pc:docMk/>
            <pc:sldMk cId="1252350729" sldId="802"/>
            <ac:cxnSpMk id="45" creationId="{153FD7A6-2143-1077-C6E6-112B08461B0C}"/>
          </ac:cxnSpMkLst>
        </pc:cxnChg>
      </pc:sldChg>
      <pc:sldChg chg="mod modShow">
        <pc:chgData name="Benade, Gerdus" userId="15349777-206e-4d7a-8365-52131a346f04" providerId="ADAL" clId="{D14937A3-F65E-4557-88E9-50BFE0E1D6C6}" dt="2025-09-19T04:55:02.872" v="1488" actId="729"/>
        <pc:sldMkLst>
          <pc:docMk/>
          <pc:sldMk cId="4238342691" sldId="806"/>
        </pc:sldMkLst>
      </pc:sldChg>
      <pc:sldChg chg="ord">
        <pc:chgData name="Benade, Gerdus" userId="15349777-206e-4d7a-8365-52131a346f04" providerId="ADAL" clId="{D14937A3-F65E-4557-88E9-50BFE0E1D6C6}" dt="2025-09-19T05:18:08.501" v="1771"/>
        <pc:sldMkLst>
          <pc:docMk/>
          <pc:sldMk cId="1848092377" sldId="809"/>
        </pc:sldMkLst>
      </pc:sldChg>
      <pc:sldChg chg="modSp mod">
        <pc:chgData name="Benade, Gerdus" userId="15349777-206e-4d7a-8365-52131a346f04" providerId="ADAL" clId="{D14937A3-F65E-4557-88E9-50BFE0E1D6C6}" dt="2025-09-19T03:45:46.363" v="95" actId="6549"/>
        <pc:sldMkLst>
          <pc:docMk/>
          <pc:sldMk cId="1809706779" sldId="810"/>
        </pc:sldMkLst>
        <pc:spChg chg="mod">
          <ac:chgData name="Benade, Gerdus" userId="15349777-206e-4d7a-8365-52131a346f04" providerId="ADAL" clId="{D14937A3-F65E-4557-88E9-50BFE0E1D6C6}" dt="2025-09-19T03:45:46.363" v="95" actId="6549"/>
          <ac:spMkLst>
            <pc:docMk/>
            <pc:sldMk cId="1809706779" sldId="810"/>
            <ac:spMk id="3" creationId="{B79071A9-ABE0-BD08-58EB-08E90306D84B}"/>
          </ac:spMkLst>
        </pc:spChg>
        <pc:spChg chg="mod">
          <ac:chgData name="Benade, Gerdus" userId="15349777-206e-4d7a-8365-52131a346f04" providerId="ADAL" clId="{D14937A3-F65E-4557-88E9-50BFE0E1D6C6}" dt="2025-09-19T03:44:57.326" v="88" actId="14100"/>
          <ac:spMkLst>
            <pc:docMk/>
            <pc:sldMk cId="1809706779" sldId="810"/>
            <ac:spMk id="4" creationId="{3FBA9D8F-EA6D-90F0-C6A8-5D4C03F3061A}"/>
          </ac:spMkLst>
        </pc:spChg>
        <pc:cxnChg chg="mod">
          <ac:chgData name="Benade, Gerdus" userId="15349777-206e-4d7a-8365-52131a346f04" providerId="ADAL" clId="{D14937A3-F65E-4557-88E9-50BFE0E1D6C6}" dt="2025-09-19T03:45:37.771" v="91" actId="1076"/>
          <ac:cxnSpMkLst>
            <pc:docMk/>
            <pc:sldMk cId="1809706779" sldId="810"/>
            <ac:cxnSpMk id="11" creationId="{3E83EB74-6E45-A65C-B72F-32E7E98F0C53}"/>
          </ac:cxnSpMkLst>
        </pc:cxnChg>
      </pc:sldChg>
      <pc:sldChg chg="mod ord modShow">
        <pc:chgData name="Benade, Gerdus" userId="15349777-206e-4d7a-8365-52131a346f04" providerId="ADAL" clId="{D14937A3-F65E-4557-88E9-50BFE0E1D6C6}" dt="2025-09-19T05:18:08.501" v="1771"/>
        <pc:sldMkLst>
          <pc:docMk/>
          <pc:sldMk cId="1573878682" sldId="811"/>
        </pc:sldMkLst>
      </pc:sldChg>
      <pc:sldChg chg="del">
        <pc:chgData name="Benade, Gerdus" userId="15349777-206e-4d7a-8365-52131a346f04" providerId="ADAL" clId="{D14937A3-F65E-4557-88E9-50BFE0E1D6C6}" dt="2025-09-19T04:54:55.862" v="1487" actId="47"/>
        <pc:sldMkLst>
          <pc:docMk/>
          <pc:sldMk cId="3078301255" sldId="812"/>
        </pc:sldMkLst>
      </pc:sldChg>
      <pc:sldChg chg="modSp mod">
        <pc:chgData name="Benade, Gerdus" userId="15349777-206e-4d7a-8365-52131a346f04" providerId="ADAL" clId="{D14937A3-F65E-4557-88E9-50BFE0E1D6C6}" dt="2025-09-19T04:36:00.212" v="808" actId="732"/>
        <pc:sldMkLst>
          <pc:docMk/>
          <pc:sldMk cId="544242667" sldId="813"/>
        </pc:sldMkLst>
        <pc:spChg chg="mod">
          <ac:chgData name="Benade, Gerdus" userId="15349777-206e-4d7a-8365-52131a346f04" providerId="ADAL" clId="{D14937A3-F65E-4557-88E9-50BFE0E1D6C6}" dt="2025-09-19T04:13:21.151" v="69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D14937A3-F65E-4557-88E9-50BFE0E1D6C6}" dt="2025-09-19T04:14:26.134" v="805" actId="20577"/>
          <ac:spMkLst>
            <pc:docMk/>
            <pc:sldMk cId="544242667" sldId="813"/>
            <ac:spMk id="3" creationId="{140A5E5D-145C-47D3-A0F8-A1EF5721F83E}"/>
          </ac:spMkLst>
        </pc:spChg>
        <pc:picChg chg="mod modCrop">
          <ac:chgData name="Benade, Gerdus" userId="15349777-206e-4d7a-8365-52131a346f04" providerId="ADAL" clId="{D14937A3-F65E-4557-88E9-50BFE0E1D6C6}" dt="2025-09-19T04:36:00.212" v="808" actId="732"/>
          <ac:picMkLst>
            <pc:docMk/>
            <pc:sldMk cId="544242667" sldId="813"/>
            <ac:picMk id="7" creationId="{C2957558-09D3-459A-E655-1A31BCF897A0}"/>
          </ac:picMkLst>
        </pc:picChg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3931508820" sldId="814"/>
        </pc:sldMkLst>
      </pc:sldChg>
      <pc:sldChg chg="del mod modShow">
        <pc:chgData name="Benade, Gerdus" userId="15349777-206e-4d7a-8365-52131a346f04" providerId="ADAL" clId="{D14937A3-F65E-4557-88E9-50BFE0E1D6C6}" dt="2025-09-19T04:54:53.563" v="1486" actId="47"/>
        <pc:sldMkLst>
          <pc:docMk/>
          <pc:sldMk cId="810138329" sldId="815"/>
        </pc:sldMkLst>
      </pc:sldChg>
      <pc:sldChg chg="del mod modShow">
        <pc:chgData name="Benade, Gerdus" userId="15349777-206e-4d7a-8365-52131a346f04" providerId="ADAL" clId="{D14937A3-F65E-4557-88E9-50BFE0E1D6C6}" dt="2025-09-19T04:54:53.563" v="1486" actId="47"/>
        <pc:sldMkLst>
          <pc:docMk/>
          <pc:sldMk cId="1474385330" sldId="816"/>
        </pc:sldMkLst>
      </pc:sldChg>
      <pc:sldChg chg="del">
        <pc:chgData name="Benade, Gerdus" userId="15349777-206e-4d7a-8365-52131a346f04" providerId="ADAL" clId="{D14937A3-F65E-4557-88E9-50BFE0E1D6C6}" dt="2025-09-19T04:54:53.563" v="1486" actId="47"/>
        <pc:sldMkLst>
          <pc:docMk/>
          <pc:sldMk cId="137704237" sldId="817"/>
        </pc:sldMkLst>
      </pc:sldChg>
      <pc:sldChg chg="addSp modSp add del mod">
        <pc:chgData name="Benade, Gerdus" userId="15349777-206e-4d7a-8365-52131a346f04" providerId="ADAL" clId="{D14937A3-F65E-4557-88E9-50BFE0E1D6C6}" dt="2025-09-19T04:07:02.578" v="603" actId="47"/>
        <pc:sldMkLst>
          <pc:docMk/>
          <pc:sldMk cId="2289336848" sldId="818"/>
        </pc:sldMkLst>
      </pc:sldChg>
      <pc:sldChg chg="modSp add del mod">
        <pc:chgData name="Benade, Gerdus" userId="15349777-206e-4d7a-8365-52131a346f04" providerId="ADAL" clId="{D14937A3-F65E-4557-88E9-50BFE0E1D6C6}" dt="2025-09-19T04:07:19.619" v="606" actId="47"/>
        <pc:sldMkLst>
          <pc:docMk/>
          <pc:sldMk cId="4185424483" sldId="819"/>
        </pc:sldMkLst>
      </pc:sldChg>
      <pc:sldChg chg="modSp add mod ord">
        <pc:chgData name="Benade, Gerdus" userId="15349777-206e-4d7a-8365-52131a346f04" providerId="ADAL" clId="{D14937A3-F65E-4557-88E9-50BFE0E1D6C6}" dt="2025-09-19T04:10:06.487" v="628"/>
        <pc:sldMkLst>
          <pc:docMk/>
          <pc:sldMk cId="3478320669" sldId="820"/>
        </pc:sldMkLst>
        <pc:grpChg chg="mod">
          <ac:chgData name="Benade, Gerdus" userId="15349777-206e-4d7a-8365-52131a346f04" providerId="ADAL" clId="{D14937A3-F65E-4557-88E9-50BFE0E1D6C6}" dt="2025-09-19T04:07:15.644" v="605" actId="1076"/>
          <ac:grpSpMkLst>
            <pc:docMk/>
            <pc:sldMk cId="3478320669" sldId="820"/>
            <ac:grpSpMk id="6" creationId="{FB92A6A1-44CB-0C61-B8C3-F3EF43532923}"/>
          </ac:grpSpMkLst>
        </pc:grpChg>
      </pc:sldChg>
      <pc:sldChg chg="addSp modSp add mod">
        <pc:chgData name="Benade, Gerdus" userId="15349777-206e-4d7a-8365-52131a346f04" providerId="ADAL" clId="{D14937A3-F65E-4557-88E9-50BFE0E1D6C6}" dt="2025-09-19T04:10:51.074" v="649" actId="1035"/>
        <pc:sldMkLst>
          <pc:docMk/>
          <pc:sldMk cId="789556801" sldId="821"/>
        </pc:sldMkLst>
        <pc:grpChg chg="mod">
          <ac:chgData name="Benade, Gerdus" userId="15349777-206e-4d7a-8365-52131a346f04" providerId="ADAL" clId="{D14937A3-F65E-4557-88E9-50BFE0E1D6C6}" dt="2025-09-19T04:10:51.074" v="649" actId="1035"/>
          <ac:grpSpMkLst>
            <pc:docMk/>
            <pc:sldMk cId="789556801" sldId="821"/>
            <ac:grpSpMk id="6" creationId="{575A601F-0924-E1B3-DAFF-DF99F87F72DA}"/>
          </ac:grpSpMkLst>
        </pc:grpChg>
        <pc:picChg chg="add mod">
          <ac:chgData name="Benade, Gerdus" userId="15349777-206e-4d7a-8365-52131a346f04" providerId="ADAL" clId="{D14937A3-F65E-4557-88E9-50BFE0E1D6C6}" dt="2025-09-19T04:10:51.074" v="649" actId="1035"/>
          <ac:picMkLst>
            <pc:docMk/>
            <pc:sldMk cId="789556801" sldId="821"/>
            <ac:picMk id="8" creationId="{6B6F3831-A8D4-91D4-9D6F-043574847C97}"/>
          </ac:picMkLst>
        </pc:picChg>
      </pc:sldChg>
      <pc:sldChg chg="modSp add del mod">
        <pc:chgData name="Benade, Gerdus" userId="15349777-206e-4d7a-8365-52131a346f04" providerId="ADAL" clId="{D14937A3-F65E-4557-88E9-50BFE0E1D6C6}" dt="2025-09-19T04:07:26.042" v="608" actId="47"/>
        <pc:sldMkLst>
          <pc:docMk/>
          <pc:sldMk cId="2536124033" sldId="821"/>
        </pc:sldMkLst>
      </pc:sldChg>
      <pc:sldChg chg="addSp delSp modSp add mod ord">
        <pc:chgData name="Benade, Gerdus" userId="15349777-206e-4d7a-8365-52131a346f04" providerId="ADAL" clId="{D14937A3-F65E-4557-88E9-50BFE0E1D6C6}" dt="2025-09-19T04:10:03.847" v="626"/>
        <pc:sldMkLst>
          <pc:docMk/>
          <pc:sldMk cId="1319404386" sldId="822"/>
        </pc:sldMkLst>
        <pc:picChg chg="add del mod topLvl">
          <ac:chgData name="Benade, Gerdus" userId="15349777-206e-4d7a-8365-52131a346f04" providerId="ADAL" clId="{D14937A3-F65E-4557-88E9-50BFE0E1D6C6}" dt="2025-09-19T04:09:15.752" v="622" actId="478"/>
          <ac:picMkLst>
            <pc:docMk/>
            <pc:sldMk cId="1319404386" sldId="822"/>
            <ac:picMk id="4" creationId="{F1FCFA18-1B5D-9570-068E-96A0822B2FDA}"/>
          </ac:picMkLst>
        </pc:picChg>
        <pc:picChg chg="add del mod topLvl modCrop">
          <ac:chgData name="Benade, Gerdus" userId="15349777-206e-4d7a-8365-52131a346f04" providerId="ADAL" clId="{D14937A3-F65E-4557-88E9-50BFE0E1D6C6}" dt="2025-09-19T04:09:25.849" v="624" actId="732"/>
          <ac:picMkLst>
            <pc:docMk/>
            <pc:sldMk cId="1319404386" sldId="822"/>
            <ac:picMk id="7" creationId="{FB5AF449-8D22-8B33-8658-93C760F78D31}"/>
          </ac:picMkLst>
        </pc:picChg>
      </pc:sldChg>
      <pc:sldChg chg="new del">
        <pc:chgData name="Benade, Gerdus" userId="15349777-206e-4d7a-8365-52131a346f04" providerId="ADAL" clId="{D14937A3-F65E-4557-88E9-50BFE0E1D6C6}" dt="2025-09-19T05:18:35.473" v="1772" actId="47"/>
        <pc:sldMkLst>
          <pc:docMk/>
          <pc:sldMk cId="3814528094" sldId="823"/>
        </pc:sldMkLst>
      </pc:sldChg>
      <pc:sldMasterChg chg="addSp delSp modSp mod modSldLayout">
        <pc:chgData name="Benade, Gerdus" userId="15349777-206e-4d7a-8365-52131a346f04" providerId="ADAL" clId="{D14937A3-F65E-4557-88E9-50BFE0E1D6C6}" dt="2025-09-19T05:17:07.353" v="1767" actId="478"/>
        <pc:sldMasterMkLst>
          <pc:docMk/>
          <pc:sldMasterMk cId="2982772203" sldId="2147483660"/>
        </pc:sldMasterMkLst>
        <pc:sldLayoutChg chg="addSp delSp modSp mod">
          <pc:chgData name="Benade, Gerdus" userId="15349777-206e-4d7a-8365-52131a346f04" providerId="ADAL" clId="{D14937A3-F65E-4557-88E9-50BFE0E1D6C6}" dt="2025-09-19T05:15:28.352" v="1757"/>
          <pc:sldLayoutMkLst>
            <pc:docMk/>
            <pc:sldMasterMk cId="2982772203" sldId="2147483660"/>
            <pc:sldLayoutMk cId="1464862470" sldId="2147483662"/>
          </pc:sldLayoutMkLst>
          <pc:spChg chg="add mod">
            <ac:chgData name="Benade, Gerdus" userId="15349777-206e-4d7a-8365-52131a346f04" providerId="ADAL" clId="{D14937A3-F65E-4557-88E9-50BFE0E1D6C6}" dt="2025-09-19T05:15:28.352" v="1757"/>
            <ac:spMkLst>
              <pc:docMk/>
              <pc:sldMasterMk cId="2982772203" sldId="2147483660"/>
              <pc:sldLayoutMk cId="1464862470" sldId="2147483662"/>
              <ac:spMk id="7" creationId="{F3DEBB89-BD84-33F7-D4A0-90408C5CCC35}"/>
            </ac:spMkLst>
          </pc:spChg>
          <pc:picChg chg="ord">
            <ac:chgData name="Benade, Gerdus" userId="15349777-206e-4d7a-8365-52131a346f04" providerId="ADAL" clId="{D14937A3-F65E-4557-88E9-50BFE0E1D6C6}" dt="2025-09-19T05:08:03.638" v="1719" actId="167"/>
            <ac:picMkLst>
              <pc:docMk/>
              <pc:sldMasterMk cId="2982772203" sldId="2147483660"/>
              <pc:sldLayoutMk cId="1464862470" sldId="2147483662"/>
              <ac:picMk id="11" creationId="{583FD9C7-40E6-4583-BC86-41963980C040}"/>
            </ac:picMkLst>
          </pc:picChg>
        </pc:sldLayoutChg>
        <pc:sldLayoutChg chg="modSp mod">
          <pc:chgData name="Benade, Gerdus" userId="15349777-206e-4d7a-8365-52131a346f04" providerId="ADAL" clId="{D14937A3-F65E-4557-88E9-50BFE0E1D6C6}" dt="2025-09-19T05:16:45.959" v="1761" actId="1076"/>
          <pc:sldLayoutMkLst>
            <pc:docMk/>
            <pc:sldMasterMk cId="2982772203" sldId="2147483660"/>
            <pc:sldLayoutMk cId="3534355224" sldId="2147483663"/>
          </pc:sldLayoutMkLst>
          <pc:spChg chg="mod">
            <ac:chgData name="Benade, Gerdus" userId="15349777-206e-4d7a-8365-52131a346f04" providerId="ADAL" clId="{D14937A3-F65E-4557-88E9-50BFE0E1D6C6}" dt="2025-09-19T05:16:45.959" v="1761" actId="1076"/>
            <ac:spMkLst>
              <pc:docMk/>
              <pc:sldMasterMk cId="2982772203" sldId="2147483660"/>
              <pc:sldLayoutMk cId="3534355224" sldId="2147483663"/>
              <ac:spMk id="3" creationId="{00000000-0000-0000-0000-000000000000}"/>
            </ac:spMkLst>
          </pc:spChg>
        </pc:sldLayoutChg>
        <pc:sldLayoutChg chg="addSp modSp mod">
          <pc:chgData name="Benade, Gerdus" userId="15349777-206e-4d7a-8365-52131a346f04" providerId="ADAL" clId="{D14937A3-F65E-4557-88E9-50BFE0E1D6C6}" dt="2025-09-19T05:14:55.356" v="1755" actId="1076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D14937A3-F65E-4557-88E9-50BFE0E1D6C6}" dt="2025-09-19T05:14:38.804" v="1752" actId="6549"/>
            <ac:spMkLst>
              <pc:docMk/>
              <pc:sldMasterMk cId="2982772203" sldId="2147483660"/>
              <pc:sldLayoutMk cId="424584459" sldId="2147483664"/>
              <ac:spMk id="10" creationId="{8A54A096-C15D-6A69-B5BA-CFDFED3E9296}"/>
            </ac:spMkLst>
          </pc:spChg>
          <pc:spChg chg="add mod">
            <ac:chgData name="Benade, Gerdus" userId="15349777-206e-4d7a-8365-52131a346f04" providerId="ADAL" clId="{D14937A3-F65E-4557-88E9-50BFE0E1D6C6}" dt="2025-09-19T05:14:55.356" v="1755" actId="1076"/>
            <ac:spMkLst>
              <pc:docMk/>
              <pc:sldMasterMk cId="2982772203" sldId="2147483660"/>
              <pc:sldLayoutMk cId="424584459" sldId="2147483664"/>
              <ac:spMk id="12" creationId="{05E7A6C5-E4B0-AE95-5D49-46B3A39F631E}"/>
            </ac:spMkLst>
          </pc:spChg>
          <pc:picChg chg="mod">
            <ac:chgData name="Benade, Gerdus" userId="15349777-206e-4d7a-8365-52131a346f04" providerId="ADAL" clId="{D14937A3-F65E-4557-88E9-50BFE0E1D6C6}" dt="2025-09-19T05:14:49.067" v="1754" actId="1076"/>
            <ac:picMkLst>
              <pc:docMk/>
              <pc:sldMasterMk cId="2982772203" sldId="2147483660"/>
              <pc:sldLayoutMk cId="424584459" sldId="2147483664"/>
              <ac:picMk id="9" creationId="{44AAA557-2187-71B3-EBA3-5D3804A67C8F}"/>
            </ac:picMkLst>
          </pc:picChg>
        </pc:sldLayoutChg>
        <pc:sldLayoutChg chg="addSp modSp">
          <pc:chgData name="Benade, Gerdus" userId="15349777-206e-4d7a-8365-52131a346f04" providerId="ADAL" clId="{D14937A3-F65E-4557-88E9-50BFE0E1D6C6}" dt="2025-09-19T05:08:18.116" v="1721"/>
          <pc:sldLayoutMkLst>
            <pc:docMk/>
            <pc:sldMasterMk cId="2982772203" sldId="2147483660"/>
            <pc:sldLayoutMk cId="657964421" sldId="2147483665"/>
          </pc:sldLayoutMkLst>
          <pc:spChg chg="add mod">
            <ac:chgData name="Benade, Gerdus" userId="15349777-206e-4d7a-8365-52131a346f04" providerId="ADAL" clId="{D14937A3-F65E-4557-88E9-50BFE0E1D6C6}" dt="2025-09-19T05:08:18.116" v="1721"/>
            <ac:spMkLst>
              <pc:docMk/>
              <pc:sldMasterMk cId="2982772203" sldId="2147483660"/>
              <pc:sldLayoutMk cId="657964421" sldId="2147483665"/>
              <ac:spMk id="14" creationId="{38960025-FB3D-B445-C776-9DFA329B6B49}"/>
            </ac:spMkLst>
          </pc:spChg>
        </pc:sldLayoutChg>
      </pc:sldMasterChg>
      <pc:sldMasterChg chg="modSldLayout">
        <pc:chgData name="Benade, Gerdus" userId="15349777-206e-4d7a-8365-52131a346f04" providerId="ADAL" clId="{D14937A3-F65E-4557-88E9-50BFE0E1D6C6}" dt="2025-09-19T05:15:42.545" v="1759"/>
        <pc:sldMasterMkLst>
          <pc:docMk/>
          <pc:sldMasterMk cId="957025293" sldId="2147483672"/>
        </pc:sldMasterMkLst>
        <pc:sldLayoutChg chg="addSp delSp modSp mod">
          <pc:chgData name="Benade, Gerdus" userId="15349777-206e-4d7a-8365-52131a346f04" providerId="ADAL" clId="{D14937A3-F65E-4557-88E9-50BFE0E1D6C6}" dt="2025-09-19T05:15:42.545" v="1759"/>
          <pc:sldLayoutMkLst>
            <pc:docMk/>
            <pc:sldMasterMk cId="957025293" sldId="2147483672"/>
            <pc:sldLayoutMk cId="188167944" sldId="2147483674"/>
          </pc:sldLayoutMkLst>
          <pc:spChg chg="add mod">
            <ac:chgData name="Benade, Gerdus" userId="15349777-206e-4d7a-8365-52131a346f04" providerId="ADAL" clId="{D14937A3-F65E-4557-88E9-50BFE0E1D6C6}" dt="2025-09-19T05:15:42.545" v="1759"/>
            <ac:spMkLst>
              <pc:docMk/>
              <pc:sldMasterMk cId="957025293" sldId="2147483672"/>
              <pc:sldLayoutMk cId="188167944" sldId="2147483674"/>
              <ac:spMk id="8" creationId="{54DF1201-217E-D637-5E5A-A1E9CD29B188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23.025" v="1722"/>
          <pc:sldLayoutMkLst>
            <pc:docMk/>
            <pc:sldMasterMk cId="957025293" sldId="2147483672"/>
            <pc:sldLayoutMk cId="1742878705" sldId="2147483675"/>
          </pc:sldLayoutMkLst>
          <pc:spChg chg="add mod">
            <ac:chgData name="Benade, Gerdus" userId="15349777-206e-4d7a-8365-52131a346f04" providerId="ADAL" clId="{D14937A3-F65E-4557-88E9-50BFE0E1D6C6}" dt="2025-09-19T05:08:23.025" v="1722"/>
            <ac:spMkLst>
              <pc:docMk/>
              <pc:sldMasterMk cId="957025293" sldId="2147483672"/>
              <pc:sldLayoutMk cId="1742878705" sldId="2147483675"/>
              <ac:spMk id="8" creationId="{5DBE7796-117F-EFF2-0300-640B7A2A05DF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26.640" v="1723"/>
          <pc:sldLayoutMkLst>
            <pc:docMk/>
            <pc:sldMasterMk cId="957025293" sldId="2147483672"/>
            <pc:sldLayoutMk cId="3591414764" sldId="2147483676"/>
          </pc:sldLayoutMkLst>
          <pc:spChg chg="add mod">
            <ac:chgData name="Benade, Gerdus" userId="15349777-206e-4d7a-8365-52131a346f04" providerId="ADAL" clId="{D14937A3-F65E-4557-88E9-50BFE0E1D6C6}" dt="2025-09-19T05:08:26.640" v="1723"/>
            <ac:spMkLst>
              <pc:docMk/>
              <pc:sldMasterMk cId="957025293" sldId="2147483672"/>
              <pc:sldLayoutMk cId="3591414764" sldId="2147483676"/>
              <ac:spMk id="10" creationId="{CF6D7C48-91BC-8487-0560-2BDFC41A0C3E}"/>
            </ac:spMkLst>
          </pc:spChg>
        </pc:sldLayoutChg>
        <pc:sldLayoutChg chg="addSp modSp mod">
          <pc:chgData name="Benade, Gerdus" userId="15349777-206e-4d7a-8365-52131a346f04" providerId="ADAL" clId="{D14937A3-F65E-4557-88E9-50BFE0E1D6C6}" dt="2025-09-19T05:07:19.035" v="1717"/>
          <pc:sldLayoutMkLst>
            <pc:docMk/>
            <pc:sldMasterMk cId="957025293" sldId="2147483672"/>
            <pc:sldLayoutMk cId="2191645356" sldId="2147483677"/>
          </pc:sldLayoutMkLst>
          <pc:spChg chg="add mod">
            <ac:chgData name="Benade, Gerdus" userId="15349777-206e-4d7a-8365-52131a346f04" providerId="ADAL" clId="{D14937A3-F65E-4557-88E9-50BFE0E1D6C6}" dt="2025-09-19T05:07:19.035" v="1717"/>
            <ac:spMkLst>
              <pc:docMk/>
              <pc:sldMasterMk cId="957025293" sldId="2147483672"/>
              <pc:sldLayoutMk cId="2191645356" sldId="2147483677"/>
              <ac:spMk id="9" creationId="{F1184973-88D0-6464-45D5-558EF65FDC03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32.653" v="1726"/>
          <pc:sldLayoutMkLst>
            <pc:docMk/>
            <pc:sldMasterMk cId="957025293" sldId="2147483672"/>
            <pc:sldLayoutMk cId="2675704512" sldId="2147483678"/>
          </pc:sldLayoutMkLst>
          <pc:spChg chg="add mod">
            <ac:chgData name="Benade, Gerdus" userId="15349777-206e-4d7a-8365-52131a346f04" providerId="ADAL" clId="{D14937A3-F65E-4557-88E9-50BFE0E1D6C6}" dt="2025-09-19T05:08:32.653" v="1726"/>
            <ac:spMkLst>
              <pc:docMk/>
              <pc:sldMasterMk cId="957025293" sldId="2147483672"/>
              <pc:sldLayoutMk cId="2675704512" sldId="2147483678"/>
              <ac:spMk id="13" creationId="{9DB892A0-CB10-E81B-B74E-D68D3C6CAC3F}"/>
            </ac:spMkLst>
          </pc:spChg>
        </pc:sldLayoutChg>
        <pc:sldLayoutChg chg="addSp modSp">
          <pc:chgData name="Benade, Gerdus" userId="15349777-206e-4d7a-8365-52131a346f04" providerId="ADAL" clId="{D14937A3-F65E-4557-88E9-50BFE0E1D6C6}" dt="2025-09-19T05:08:30.263" v="1725"/>
          <pc:sldLayoutMkLst>
            <pc:docMk/>
            <pc:sldMasterMk cId="957025293" sldId="2147483672"/>
            <pc:sldLayoutMk cId="744294572" sldId="2147483679"/>
          </pc:sldLayoutMkLst>
          <pc:spChg chg="add mod">
            <ac:chgData name="Benade, Gerdus" userId="15349777-206e-4d7a-8365-52131a346f04" providerId="ADAL" clId="{D14937A3-F65E-4557-88E9-50BFE0E1D6C6}" dt="2025-09-19T05:08:30.263" v="1725"/>
            <ac:spMkLst>
              <pc:docMk/>
              <pc:sldMasterMk cId="957025293" sldId="2147483672"/>
              <pc:sldLayoutMk cId="744294572" sldId="2147483679"/>
              <ac:spMk id="6" creationId="{301B1773-5125-FFF7-72EE-090CEF09BFA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This 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3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79.png"/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65.png"/><Relationship Id="rId5" Type="http://schemas.openxmlformats.org/officeDocument/2006/relationships/image" Target="../media/image48.png"/><Relationship Id="rId15" Type="http://schemas.openxmlformats.org/officeDocument/2006/relationships/image" Target="../media/image30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1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22.png"/><Relationship Id="rId5" Type="http://schemas.openxmlformats.org/officeDocument/2006/relationships/image" Target="../media/image68.png"/><Relationship Id="rId10" Type="http://schemas.openxmlformats.org/officeDocument/2006/relationships/image" Target="../media/image21.svg"/><Relationship Id="rId4" Type="http://schemas.openxmlformats.org/officeDocument/2006/relationships/image" Target="../media/image67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~90% of matched items travel less than 50km</a:t>
            </a:r>
          </a:p>
          <a:p>
            <a:r>
              <a:rPr lang="en-US" dirty="0"/>
              <a:t>Average claim time ~5.5 hours, avg. deadline 210 hours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801124" y="4861276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801123" y="46950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E708C-2782-D905-7872-B6324165FCE7}"/>
              </a:ext>
            </a:extLst>
          </p:cNvPr>
          <p:cNvCxnSpPr>
            <a:cxnSpLocks/>
          </p:cNvCxnSpPr>
          <p:nvPr/>
        </p:nvCxnSpPr>
        <p:spPr>
          <a:xfrm flipV="1">
            <a:off x="4849640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3FBA9D8F-EA6D-90F0-C6A8-5D4C03F3061A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Number/</a:t>
            </a:r>
            <a:r>
              <a:rPr lang="en-US" dirty="0" err="1"/>
              <a:t>lbs</a:t>
            </a:r>
            <a:r>
              <a:rPr lang="en-US" dirty="0"/>
              <a:t> of items</a:t>
            </a:r>
          </a:p>
          <a:p>
            <a:pPr algn="ctr"/>
            <a:r>
              <a:rPr lang="en-US" dirty="0"/>
              <a:t>Frac. of agent’s demand</a:t>
            </a:r>
          </a:p>
          <a:p>
            <a:pPr algn="ctr"/>
            <a:r>
              <a:rPr lang="en-US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979689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2667739" y="2777198"/>
                <a:ext cx="156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9" y="2777198"/>
                <a:ext cx="1568827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440019" y="2945248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5A601F-0924-E1B3-DAFF-DF99F87F72DA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474BBB-3F41-96E4-E843-545276BA3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BB19F0-7E1C-DE1D-8E5C-672998D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93EA8E-35B6-C813-8076-038D4AE4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62BFC-B6D7-4F59-9ED7-45B8B7DB6E52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C7BC1B-DFEE-8F2A-3D8D-0E205BBA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0745E-9529-8FF1-05FC-ECCBA6E1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9738E-7315-76EF-63AC-728EE0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84" y="2371011"/>
            <a:ext cx="5920840" cy="4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25B-CE69-5D47-39D0-7A2DCF93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27769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Time-varying response rates</a:t>
            </a:r>
          </a:p>
          <a:p>
            <a:r>
              <a:rPr lang="en-US" dirty="0"/>
              <a:t>Limits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750638" y="2222130"/>
            <a:ext cx="5896405" cy="43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was rolled out at the start of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An online version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pic>
        <p:nvPicPr>
          <p:cNvPr id="1026" name="Picture 2" descr="Coming Soon Hanging Sign On White Stock Footage Video (100% Royalty-free)  1080843407 | Shutterstock">
            <a:extLst>
              <a:ext uri="{FF2B5EF4-FFF2-40B4-BE49-F238E27FC236}">
                <a16:creationId xmlns:a16="http://schemas.microsoft.com/office/drawing/2014/main" id="{F9E57A24-35DA-3DD5-7632-637558DF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7374" r="29242" b="14241"/>
          <a:stretch/>
        </p:blipFill>
        <p:spPr bwMode="auto">
          <a:xfrm rot="1464934">
            <a:off x="10731109" y="340660"/>
            <a:ext cx="1634836" cy="17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pounds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5891</TotalTime>
  <Words>3037</Words>
  <Application>Microsoft Office PowerPoint</Application>
  <PresentationFormat>Widescreen</PresentationFormat>
  <Paragraphs>623</Paragraphs>
  <Slides>50</Slides>
  <Notes>30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PowerPoint Presentation</vt:lpstr>
      <vt:lpstr>Extensions</vt:lpstr>
      <vt:lpstr>What’s next?</vt:lpstr>
      <vt:lpstr>Related Work</vt:lpstr>
      <vt:lpstr>Redistribution</vt:lpstr>
      <vt:lpstr>Starting from an inequitable historical state</vt:lpstr>
      <vt:lpstr>PowerPoint Presentation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2025-09-26T08:31:25Z</dcterms:modified>
</cp:coreProperties>
</file>